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1524000" y="1367327"/>
            <a:ext cx="9144000" cy="214263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ru-RU"/>
              <a:t>Название работы</a:t>
            </a:r>
            <a:endParaRPr/>
          </a:p>
        </p:txBody>
      </p:sp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1524000" y="3509963"/>
            <a:ext cx="10414476" cy="29269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/>
              <a:t>Работу подготовил(а):</a:t>
            </a:r>
            <a:endParaRPr/>
          </a:p>
          <a:p>
            <a:pPr indent="0" lvl="0" marL="0" rt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/>
              <a:t>Фамилия Имя Отчество,</a:t>
            </a:r>
            <a:endParaRPr/>
          </a:p>
          <a:p>
            <a:pPr indent="0" lvl="0" marL="0" rt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/>
              <a:t>ученик(ца) 10-2 класса МАОУ СОШ № 33,</a:t>
            </a:r>
            <a:endParaRPr/>
          </a:p>
          <a:p>
            <a:pPr indent="0" lvl="0" marL="0" rt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/>
              <a:t>Научный руководитель:</a:t>
            </a:r>
            <a:endParaRPr/>
          </a:p>
          <a:p>
            <a:pPr indent="0" lvl="0" marL="0" rt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/>
              <a:t>Фамилия Имя Отчество,</a:t>
            </a:r>
            <a:br>
              <a:rPr lang="ru-RU"/>
            </a:br>
            <a:r>
              <a:rPr lang="ru-RU"/>
              <a:t>учитель предмета МАОУ СОШ № 33</a:t>
            </a:r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324740" y="1017833"/>
            <a:ext cx="1161373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Школьная открытая научно-практическая конференция «Мы познаём мир»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324740" y="1658429"/>
            <a:ext cx="1161373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Секция «Информатика»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324740" y="5970144"/>
            <a:ext cx="449491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Калининград, 202</a:t>
            </a:r>
            <a:r>
              <a:rPr lang="ru-RU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324740" y="218423"/>
            <a:ext cx="1161373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Муниципальное автономное общеобразовательное учреждение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города Калининграда средняя общеобразовательная школа № 33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Поиск проблемы</a:t>
            </a:r>
            <a:endParaRPr/>
          </a:p>
        </p:txBody>
      </p:sp>
      <p:sp>
        <p:nvSpPr>
          <p:cNvPr id="95" name="Google Shape;95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Предыстория, проблема, необходимость, идея????</a:t>
            </a:r>
            <a:endParaRPr/>
          </a:p>
        </p:txBody>
      </p:sp>
      <p:sp>
        <p:nvSpPr>
          <p:cNvPr id="96" name="Google Shape;96;p14"/>
          <p:cNvSpPr/>
          <p:nvPr/>
        </p:nvSpPr>
        <p:spPr>
          <a:xfrm>
            <a:off x="0" y="0"/>
            <a:ext cx="838200" cy="838200"/>
          </a:xfrm>
          <a:prstGeom prst="mathMultiply">
            <a:avLst>
              <a:gd fmla="val 23520" name="adj1"/>
            </a:avLst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4"/>
          <p:cNvSpPr txBox="1"/>
          <p:nvPr/>
        </p:nvSpPr>
        <p:spPr>
          <a:xfrm>
            <a:off x="838200" y="0"/>
            <a:ext cx="113538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 текстовую работу, не для конечной презентации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Актуальность</a:t>
            </a:r>
            <a:endParaRPr/>
          </a:p>
        </p:txBody>
      </p:sp>
      <p:sp>
        <p:nvSpPr>
          <p:cNvPr id="103" name="Google Shape;103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Востребованность тебе, окружающим, большему кругу людей, индивидуально, малому кругу людей, людям с ограниченными возможностями, детям ….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 txBox="1"/>
          <p:nvPr>
            <p:ph type="title"/>
          </p:nvPr>
        </p:nvSpPr>
        <p:spPr>
          <a:xfrm>
            <a:off x="838200" y="15557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Цель:</a:t>
            </a:r>
            <a:endParaRPr/>
          </a:p>
        </p:txBody>
      </p:sp>
      <p:sp>
        <p:nvSpPr>
          <p:cNvPr id="109" name="Google Shape;109;p16"/>
          <p:cNvSpPr txBox="1"/>
          <p:nvPr>
            <p:ph idx="1" type="body"/>
          </p:nvPr>
        </p:nvSpPr>
        <p:spPr>
          <a:xfrm>
            <a:off x="838200" y="1616075"/>
            <a:ext cx="10515600" cy="1203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Изучить составить разработать провести эксперимент…., выполняющую демонстрирующую опровергающую подтверждающую ….</a:t>
            </a:r>
            <a:endParaRPr/>
          </a:p>
        </p:txBody>
      </p:sp>
      <p:sp>
        <p:nvSpPr>
          <p:cNvPr id="110" name="Google Shape;110;p16"/>
          <p:cNvSpPr txBox="1"/>
          <p:nvPr/>
        </p:nvSpPr>
        <p:spPr>
          <a:xfrm>
            <a:off x="838200" y="281940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Задачи: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6"/>
          <p:cNvSpPr txBox="1"/>
          <p:nvPr/>
        </p:nvSpPr>
        <p:spPr>
          <a:xfrm>
            <a:off x="838200" y="4022725"/>
            <a:ext cx="10515600" cy="2701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Поиск информации для анализа по теме</a:t>
            </a:r>
            <a:endParaRPr/>
          </a:p>
          <a:p>
            <a:pPr indent="-514350" lvl="0" marL="5143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…</a:t>
            </a:r>
            <a:endParaRPr/>
          </a:p>
          <a:p>
            <a:pPr indent="-514350" lvl="0" marL="5143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…</a:t>
            </a:r>
            <a:endParaRPr/>
          </a:p>
          <a:p>
            <a:pPr indent="-514350" lvl="0" marL="5143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…</a:t>
            </a:r>
            <a:endParaRPr/>
          </a:p>
          <a:p>
            <a:pPr indent="-514350" lvl="0" marL="5143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ru-RU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…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Исследование, Генератор идей</a:t>
            </a:r>
            <a:endParaRPr/>
          </a:p>
        </p:txBody>
      </p:sp>
      <p:sp>
        <p:nvSpPr>
          <p:cNvPr id="117" name="Google Shape;117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Исследование аналогичных моделей, если они существуют: провести сравнительный анализ по ряду признаков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Если не существует: разработать критерии для объекта, по которым будем проводить итоговую оценку.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Объемная часть работы, в текстовую работу пойдут все слова – это значительная часть раздела «Исследование» (или часть 1.). На слайдах в итоговой презентации пойдет обобщение в виде схем. Таблиц, графиков и тд</a:t>
            </a:r>
            <a:endParaRPr/>
          </a:p>
        </p:txBody>
      </p:sp>
      <p:sp>
        <p:nvSpPr>
          <p:cNvPr id="118" name="Google Shape;118;p17"/>
          <p:cNvSpPr/>
          <p:nvPr/>
        </p:nvSpPr>
        <p:spPr>
          <a:xfrm>
            <a:off x="0" y="0"/>
            <a:ext cx="838200" cy="838200"/>
          </a:xfrm>
          <a:prstGeom prst="mathMultiply">
            <a:avLst>
              <a:gd fmla="val 23520" name="adj1"/>
            </a:avLst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7"/>
          <p:cNvSpPr txBox="1"/>
          <p:nvPr/>
        </p:nvSpPr>
        <p:spPr>
          <a:xfrm>
            <a:off x="838200" y="0"/>
            <a:ext cx="113538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 текстовую работу, не для конечной презентации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Исследование аналогов</a:t>
            </a:r>
            <a:endParaRPr/>
          </a:p>
        </p:txBody>
      </p:sp>
      <p:sp>
        <p:nvSpPr>
          <p:cNvPr id="125" name="Google Shape;125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Здесь схемы, таблицы и прочее, поясняющее, обобщающее исследование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Критерии оценки результата вашей работы</a:t>
            </a:r>
            <a:endParaRPr/>
          </a:p>
        </p:txBody>
      </p:sp>
      <p:sp>
        <p:nvSpPr>
          <p:cNvPr id="131" name="Google Shape;131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32" name="Google Shape;132;p19"/>
          <p:cNvSpPr/>
          <p:nvPr/>
        </p:nvSpPr>
        <p:spPr>
          <a:xfrm>
            <a:off x="0" y="0"/>
            <a:ext cx="838200" cy="838200"/>
          </a:xfrm>
          <a:prstGeom prst="mathMultiply">
            <a:avLst>
              <a:gd fmla="val 23520" name="adj1"/>
            </a:avLst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9"/>
          <p:cNvSpPr txBox="1"/>
          <p:nvPr/>
        </p:nvSpPr>
        <p:spPr>
          <a:xfrm>
            <a:off x="838200" y="0"/>
            <a:ext cx="113538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 текстовую работу, не для конечной презентации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Экологическая и/или экономическая составляющая</a:t>
            </a:r>
            <a:endParaRPr/>
          </a:p>
        </p:txBody>
      </p:sp>
      <p:sp>
        <p:nvSpPr>
          <p:cNvPr id="139" name="Google Shape;139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При разработке проекта чаще всего требуется оценка эко ли эконо для подчеркивая выгоды данного проекта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В расчеты включаются затраты на материалы, электричество и прочие услуги, также можно оценить отдельно стоимость самой работы создателя.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Т.о. себестоимость изделия + </a:t>
            </a:r>
            <a:r>
              <a:rPr lang="ru-RU" u="sng"/>
              <a:t>стоимость работ создателя</a:t>
            </a:r>
            <a:endParaRPr u="sng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Вывод</a:t>
            </a:r>
            <a:endParaRPr/>
          </a:p>
        </p:txBody>
      </p:sp>
      <p:sp>
        <p:nvSpPr>
          <p:cNvPr id="145" name="Google Shape;145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Результат оправдывает ожидания?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Возвращаемся к цели и задачам. Все ли выполнено?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Корректируем исходные параметры: цель и задачи, если в процессе работы над проектом изменились составляющие проекта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Оценка проекта по указанным ранее критериям / анализ, сравнение с аналогами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На будущее</a:t>
            </a:r>
            <a:endParaRPr/>
          </a:p>
        </p:txBody>
      </p:sp>
      <p:sp>
        <p:nvSpPr>
          <p:cNvPr id="151" name="Google Shape;151;p2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Варианты развития проекта в направлениях: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Улучшения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Углубления исследования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Наращивание свойств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Перевод в систему продаж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….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ru-RU"/>
              <a:t>Изображения?!</a:t>
            </a:r>
            <a:endParaRPr/>
          </a:p>
        </p:txBody>
      </p:sp>
      <p:sp>
        <p:nvSpPr>
          <p:cNvPr id="157" name="Google Shape;157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В текстовую работу необходимо выносить изображения, фото, скриншоты своей работы как в процессе, так и по завершении работы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В презентации также можно указать некоторые этапы работы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ru-RU"/>
              <a:t>В презентации указать окончательное фото/видео подтверждение готового результата</a:t>
            </a:r>
            <a:endParaRPr/>
          </a:p>
        </p:txBody>
      </p:sp>
      <p:sp>
        <p:nvSpPr>
          <p:cNvPr id="158" name="Google Shape;158;p23"/>
          <p:cNvSpPr/>
          <p:nvPr/>
        </p:nvSpPr>
        <p:spPr>
          <a:xfrm>
            <a:off x="0" y="0"/>
            <a:ext cx="838200" cy="838200"/>
          </a:xfrm>
          <a:prstGeom prst="mathMultiply">
            <a:avLst>
              <a:gd fmla="val 23520" name="adj1"/>
            </a:avLst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3"/>
          <p:cNvSpPr txBox="1"/>
          <p:nvPr/>
        </p:nvSpPr>
        <p:spPr>
          <a:xfrm>
            <a:off x="838200" y="0"/>
            <a:ext cx="113538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 текстовую работу, не для конечной презентации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