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presProps.xml" ContentType="application/vnd.openxmlformats-officedocument.presentationml.presProps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0080625" cy="567055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Inspir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40000" y="139680"/>
            <a:ext cx="86396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44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subTitle"/>
          </p:nvPr>
        </p:nvSpPr>
        <p:spPr>
          <a:xfrm>
            <a:off x="540000" y="1350000"/>
            <a:ext cx="8999640" cy="359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32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09E4AFCF-6F54-460B-BC55-A5E186977B7D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Обыч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40000" y="139680"/>
            <a:ext cx="86396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44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540000" y="1350000"/>
            <a:ext cx="8999640" cy="359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A600C8FC-1C07-4A0E-8A9F-015596562C9C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Обыч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540000" y="139680"/>
            <a:ext cx="86396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44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subTitle"/>
          </p:nvPr>
        </p:nvSpPr>
        <p:spPr>
          <a:xfrm>
            <a:off x="540000" y="1350000"/>
            <a:ext cx="8999640" cy="359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32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503A5125-8AEB-4A71-B3C7-CF6C3AF2BE51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66666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"/>
          <p:cNvSpPr/>
          <p:nvPr/>
        </p:nvSpPr>
        <p:spPr>
          <a:xfrm rot="16200000">
            <a:off x="43920" y="539280"/>
            <a:ext cx="854640" cy="719640"/>
          </a:xfrm>
          <a:prstGeom prst="parallelogram">
            <a:avLst>
              <a:gd name="adj" fmla="val 30987"/>
            </a:avLst>
          </a:prstGeom>
          <a:solidFill>
            <a:srgbClr val="b5e77d">
              <a:alpha val="49000"/>
            </a:srgbClr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1" name=""/>
          <p:cNvSpPr/>
          <p:nvPr/>
        </p:nvSpPr>
        <p:spPr>
          <a:xfrm>
            <a:off x="7640280" y="100800"/>
            <a:ext cx="1200960" cy="370440"/>
          </a:xfrm>
          <a:prstGeom prst="parallelogram">
            <a:avLst>
              <a:gd name="adj" fmla="val 88517"/>
            </a:avLst>
          </a:prstGeom>
          <a:solidFill>
            <a:srgbClr val="81aca6">
              <a:alpha val="39000"/>
            </a:srgbClr>
          </a:solidFill>
          <a:ln w="10800">
            <a:noFill/>
          </a:ln>
          <a:effectLst>
            <a:outerShdw blurRad="0" dir="0" dist="0" rotWithShape="0">
              <a:srgbClr val="b2b2b2"/>
            </a:outerShdw>
          </a:effectLst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2" name=""/>
          <p:cNvSpPr/>
          <p:nvPr/>
        </p:nvSpPr>
        <p:spPr>
          <a:xfrm>
            <a:off x="270000" y="180000"/>
            <a:ext cx="9539640" cy="4859640"/>
          </a:xfrm>
          <a:prstGeom prst="rect">
            <a:avLst/>
          </a:prstGeom>
          <a:solidFill>
            <a:srgbClr val="ffffff"/>
          </a:solidFill>
          <a:ln w="0">
            <a:noFill/>
          </a:ln>
          <a:effectLst>
            <a:outerShdw blurRad="38160" dir="2700000" dist="101823" rotWithShape="0">
              <a:srgbClr val="808080"/>
            </a:outerShdw>
          </a:effectLst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>
              <a:lnSpc>
                <a:spcPct val="100000"/>
              </a:lnSpc>
            </a:pPr>
            <a:endParaRPr b="0" lang="en-US" sz="1400" strike="noStrike" u="none">
              <a:solidFill>
                <a:srgbClr val="eeeeee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3" name="rest2"/>
          <p:cNvSpPr/>
          <p:nvPr/>
        </p:nvSpPr>
        <p:spPr>
          <a:xfrm>
            <a:off x="7969320" y="162360"/>
            <a:ext cx="905040" cy="1143360"/>
          </a:xfrm>
          <a:prstGeom prst="rect">
            <a:avLst/>
          </a:prstGeom>
          <a:solidFill>
            <a:srgbClr val="81aca6"/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4" name=""/>
          <p:cNvSpPr/>
          <p:nvPr/>
        </p:nvSpPr>
        <p:spPr>
          <a:xfrm>
            <a:off x="270000" y="471600"/>
            <a:ext cx="8931240" cy="629640"/>
          </a:xfrm>
          <a:prstGeom prst="rect">
            <a:avLst/>
          </a:prstGeom>
          <a:solidFill>
            <a:srgbClr val="b5e77d"/>
          </a:solidFill>
          <a:ln w="10800">
            <a:solidFill>
              <a:srgbClr val="91d93f"/>
            </a:solidFill>
            <a:round/>
          </a:ln>
          <a:effectLst>
            <a:outerShdw blurRad="12600" dir="2700000" dist="17309" rotWithShape="0">
              <a:srgbClr val="b2b2b2">
                <a:alpha val="43000"/>
              </a:srgbClr>
            </a:outerShdw>
          </a:effectLst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5" name=""/>
          <p:cNvSpPr/>
          <p:nvPr/>
        </p:nvSpPr>
        <p:spPr>
          <a:xfrm>
            <a:off x="111600" y="471600"/>
            <a:ext cx="248040" cy="629640"/>
          </a:xfrm>
          <a:prstGeom prst="rect">
            <a:avLst/>
          </a:prstGeom>
          <a:solidFill>
            <a:srgbClr val="b5e77d"/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6" name="rect1"/>
          <p:cNvSpPr/>
          <p:nvPr/>
        </p:nvSpPr>
        <p:spPr>
          <a:xfrm>
            <a:off x="7969320" y="100800"/>
            <a:ext cx="904320" cy="78840"/>
          </a:xfrm>
          <a:prstGeom prst="rect">
            <a:avLst/>
          </a:prstGeom>
          <a:solidFill>
            <a:srgbClr val="81aca6"/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34200" bIns="34200" anchor="ctr">
            <a:noAutofit/>
          </a:bodyPr>
          <a:p>
            <a:pPr>
              <a:lnSpc>
                <a:spcPct val="100000"/>
              </a:lnSpc>
            </a:pPr>
            <a:endParaRPr b="0" lang="en-US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40000" y="450000"/>
            <a:ext cx="8639640" cy="62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n-US" sz="1800" strike="noStrike" u="none">
                <a:solidFill>
                  <a:srgbClr val="ffffff"/>
                </a:solidFill>
                <a:uFillTx/>
                <a:latin typeface="Arial"/>
              </a:rPr>
              <a:t>Для правки текста заглавия щёлкните мышью</a:t>
            </a:r>
            <a:endParaRPr b="0" lang="en-US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ftr" idx="1"/>
          </p:nvPr>
        </p:nvSpPr>
        <p:spPr>
          <a:xfrm>
            <a:off x="3447360" y="5164920"/>
            <a:ext cx="3194640" cy="390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en-US" sz="1400" strike="noStrike" u="none">
                <a:solidFill>
                  <a:srgbClr val="eeeeee"/>
                </a:solidFill>
                <a:uFillTx/>
                <a:latin typeface="Arial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US" sz="1400" strike="noStrike" u="none">
                <a:solidFill>
                  <a:srgbClr val="eeeeee"/>
                </a:solidFill>
                <a:uFillTx/>
                <a:latin typeface="Arial"/>
              </a:rPr>
              <a:t>&lt;нижний колонтитул&gt;</a:t>
            </a:r>
            <a:endParaRPr b="0" lang="en-US" sz="1400" strike="noStrike" u="none">
              <a:solidFill>
                <a:srgbClr val="ffffff"/>
              </a:solidFill>
              <a:uFillTx/>
              <a:latin typeface="Times New Roman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sldNum" idx="2"/>
          </p:nvPr>
        </p:nvSpPr>
        <p:spPr>
          <a:xfrm>
            <a:off x="7227000" y="5164920"/>
            <a:ext cx="2347920" cy="390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en-US" sz="1400" strike="noStrike" u="none">
                <a:solidFill>
                  <a:srgbClr val="eeeeee"/>
                </a:solidFill>
                <a:uFillTx/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FED15666-E5FB-4D02-90C6-428D5F14D191}" type="slidenum">
              <a:rPr b="0" lang="en-US" sz="1400" strike="noStrike" u="none">
                <a:solidFill>
                  <a:srgbClr val="eeeeee"/>
                </a:solidFill>
                <a:uFillTx/>
                <a:latin typeface="Arial"/>
              </a:rPr>
              <a:t>&lt;номер&gt;</a:t>
            </a:fld>
            <a:endParaRPr b="0" lang="en-US" sz="1400" strike="noStrike" u="none">
              <a:solidFill>
                <a:srgbClr val="ffffff"/>
              </a:solidFill>
              <a:uFillTx/>
              <a:latin typeface="Times New Roman"/>
            </a:endParaRPr>
          </a:p>
        </p:txBody>
      </p:sp>
      <p:sp>
        <p:nvSpPr>
          <p:cNvPr id="10" name="PlaceHolder 4"/>
          <p:cNvSpPr>
            <a:spLocks noGrp="1"/>
          </p:cNvSpPr>
          <p:nvPr>
            <p:ph type="dt" idx="3"/>
          </p:nvPr>
        </p:nvSpPr>
        <p:spPr>
          <a:xfrm>
            <a:off x="504000" y="5164920"/>
            <a:ext cx="2347920" cy="390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en-US" sz="1400" strike="noStrike" u="none">
                <a:solidFill>
                  <a:srgbClr val="ffffff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en-US" sz="1400" strike="noStrike" u="none">
                <a:solidFill>
                  <a:srgbClr val="ffffff"/>
                </a:solidFill>
                <a:uFillTx/>
                <a:latin typeface="Times New Roman"/>
              </a:rPr>
              <a:t>&lt;дата/время&gt;</a:t>
            </a:r>
            <a:endParaRPr b="0" lang="en-US" sz="1400" strike="noStrike" u="none">
              <a:solidFill>
                <a:srgbClr val="ffffff"/>
              </a:solidFill>
              <a:uFillTx/>
              <a:latin typeface="Times New Roman"/>
            </a:endParaRPr>
          </a:p>
        </p:txBody>
      </p:sp>
      <p:sp>
        <p:nvSpPr>
          <p:cNvPr id="11" name="PlaceHolder 5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3200" strike="noStrike" u="none">
                <a:solidFill>
                  <a:srgbClr val="ffffff"/>
                </a:solidFill>
                <a:uFillTx/>
                <a:latin typeface="Arial"/>
              </a:rPr>
              <a:t>Для правки структуры щёлкните мышью</a:t>
            </a:r>
            <a:endParaRPr b="0" lang="en-US" sz="32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en-US" sz="2800" strike="noStrike" u="none">
                <a:solidFill>
                  <a:srgbClr val="ffffff"/>
                </a:solidFill>
                <a:uFillTx/>
                <a:latin typeface="Arial"/>
              </a:rPr>
              <a:t>Второй уровень структуры</a:t>
            </a:r>
            <a:endParaRPr b="0" lang="en-US" sz="28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2400" strike="noStrike" u="none">
                <a:solidFill>
                  <a:srgbClr val="ffffff"/>
                </a:solidFill>
                <a:uFillTx/>
                <a:latin typeface="Arial"/>
              </a:rPr>
              <a:t>Третий уровень структуры</a:t>
            </a:r>
            <a:endParaRPr b="0" lang="en-US" sz="24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en-US" sz="2000" strike="noStrike" u="none">
                <a:solidFill>
                  <a:srgbClr val="ffffff"/>
                </a:solidFill>
                <a:uFillTx/>
                <a:latin typeface="Arial"/>
              </a:rPr>
              <a:t>Четвёртый уровень структуры</a:t>
            </a:r>
            <a:endParaRPr b="0" lang="en-US" sz="20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2000" strike="noStrike" u="none">
                <a:solidFill>
                  <a:srgbClr val="ffffff"/>
                </a:solidFill>
                <a:uFillTx/>
                <a:latin typeface="Arial"/>
              </a:rPr>
              <a:t>Пятый уровень структуры</a:t>
            </a:r>
            <a:endParaRPr b="0" lang="en-US" sz="20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2000" strike="noStrike" u="none">
                <a:solidFill>
                  <a:srgbClr val="ffffff"/>
                </a:solidFill>
                <a:uFillTx/>
                <a:latin typeface="Arial"/>
              </a:rPr>
              <a:t>Шестой уровень структуры</a:t>
            </a:r>
            <a:endParaRPr b="0" lang="en-US" sz="20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2000" strike="noStrike" u="none">
                <a:solidFill>
                  <a:srgbClr val="ffffff"/>
                </a:solidFill>
                <a:uFillTx/>
                <a:latin typeface="Arial"/>
              </a:rPr>
              <a:t>Седьмой уровень структуры</a:t>
            </a:r>
            <a:endParaRPr b="0" lang="en-US" sz="20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66666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"/>
          <p:cNvSpPr/>
          <p:nvPr/>
        </p:nvSpPr>
        <p:spPr>
          <a:xfrm rot="16200000">
            <a:off x="43920" y="539280"/>
            <a:ext cx="854640" cy="719640"/>
          </a:xfrm>
          <a:prstGeom prst="parallelogram">
            <a:avLst>
              <a:gd name="adj" fmla="val 30987"/>
            </a:avLst>
          </a:prstGeom>
          <a:solidFill>
            <a:srgbClr val="b5e77d">
              <a:alpha val="49000"/>
            </a:srgbClr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15" name=""/>
          <p:cNvSpPr/>
          <p:nvPr/>
        </p:nvSpPr>
        <p:spPr>
          <a:xfrm>
            <a:off x="7640280" y="100800"/>
            <a:ext cx="1200960" cy="370440"/>
          </a:xfrm>
          <a:prstGeom prst="parallelogram">
            <a:avLst>
              <a:gd name="adj" fmla="val 88517"/>
            </a:avLst>
          </a:prstGeom>
          <a:solidFill>
            <a:srgbClr val="81aca6">
              <a:alpha val="39000"/>
            </a:srgbClr>
          </a:solidFill>
          <a:ln w="10800">
            <a:noFill/>
          </a:ln>
          <a:effectLst>
            <a:outerShdw blurRad="0" dir="0" dist="0" rotWithShape="0">
              <a:srgbClr val="b2b2b2"/>
            </a:outerShdw>
          </a:effectLst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16" name=""/>
          <p:cNvSpPr/>
          <p:nvPr/>
        </p:nvSpPr>
        <p:spPr>
          <a:xfrm>
            <a:off x="270000" y="180000"/>
            <a:ext cx="9539640" cy="4859640"/>
          </a:xfrm>
          <a:prstGeom prst="rect">
            <a:avLst/>
          </a:prstGeom>
          <a:solidFill>
            <a:srgbClr val="ffffff"/>
          </a:solidFill>
          <a:ln w="0">
            <a:noFill/>
          </a:ln>
          <a:effectLst>
            <a:outerShdw blurRad="38160" dir="2700000" dist="101823" rotWithShape="0">
              <a:srgbClr val="808080"/>
            </a:outerShdw>
          </a:effectLst>
        </p:spPr>
        <p:style>
          <a:lnRef idx="0"/>
          <a:fillRef idx="0"/>
          <a:effectRef idx="0"/>
          <a:fontRef idx="minor"/>
        </p:style>
        <p:txBody>
          <a:bodyPr wrap="none" lIns="0" rIns="0" tIns="0" bIns="0" anchor="ctr">
            <a:noAutofit/>
          </a:bodyPr>
          <a:p>
            <a:pPr>
              <a:lnSpc>
                <a:spcPct val="100000"/>
              </a:lnSpc>
            </a:pPr>
            <a:endParaRPr b="0" lang="en-US" sz="1400" strike="noStrike" u="none">
              <a:solidFill>
                <a:srgbClr val="eeeeee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17" name="rest2"/>
          <p:cNvSpPr/>
          <p:nvPr/>
        </p:nvSpPr>
        <p:spPr>
          <a:xfrm>
            <a:off x="7969320" y="162360"/>
            <a:ext cx="905040" cy="1143360"/>
          </a:xfrm>
          <a:prstGeom prst="rect">
            <a:avLst/>
          </a:prstGeom>
          <a:solidFill>
            <a:srgbClr val="81aca6"/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18" name=""/>
          <p:cNvSpPr/>
          <p:nvPr/>
        </p:nvSpPr>
        <p:spPr>
          <a:xfrm>
            <a:off x="270000" y="471600"/>
            <a:ext cx="8931240" cy="629640"/>
          </a:xfrm>
          <a:prstGeom prst="rect">
            <a:avLst/>
          </a:prstGeom>
          <a:solidFill>
            <a:srgbClr val="b5e77d"/>
          </a:solidFill>
          <a:ln w="10800">
            <a:solidFill>
              <a:srgbClr val="91d93f"/>
            </a:solidFill>
            <a:round/>
          </a:ln>
          <a:effectLst>
            <a:outerShdw blurRad="12600" dir="2700000" dist="17309" rotWithShape="0">
              <a:srgbClr val="b2b2b2">
                <a:alpha val="43000"/>
              </a:srgbClr>
            </a:outerShdw>
          </a:effectLst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19" name=""/>
          <p:cNvSpPr/>
          <p:nvPr/>
        </p:nvSpPr>
        <p:spPr>
          <a:xfrm>
            <a:off x="111600" y="471600"/>
            <a:ext cx="248040" cy="629640"/>
          </a:xfrm>
          <a:prstGeom prst="rect">
            <a:avLst/>
          </a:prstGeom>
          <a:solidFill>
            <a:srgbClr val="b5e77d"/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>
              <a:lnSpc>
                <a:spcPct val="100000"/>
              </a:lnSpc>
            </a:pPr>
            <a:endParaRPr b="0" lang="en-US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20" name="rect1"/>
          <p:cNvSpPr/>
          <p:nvPr/>
        </p:nvSpPr>
        <p:spPr>
          <a:xfrm>
            <a:off x="7969320" y="100800"/>
            <a:ext cx="904320" cy="78840"/>
          </a:xfrm>
          <a:prstGeom prst="rect">
            <a:avLst/>
          </a:prstGeom>
          <a:solidFill>
            <a:srgbClr val="81aca6"/>
          </a:solidFill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34200" bIns="34200" anchor="ctr">
            <a:noAutofit/>
          </a:bodyPr>
          <a:p>
            <a:pPr>
              <a:lnSpc>
                <a:spcPct val="100000"/>
              </a:lnSpc>
            </a:pPr>
            <a:endParaRPr b="0" lang="en-US" sz="1800" strike="noStrike" u="none">
              <a:solidFill>
                <a:srgbClr val="000000"/>
              </a:solidFill>
              <a:uFillTx/>
              <a:latin typeface="Arial"/>
              <a:ea typeface="DejaVu Sans"/>
            </a:endParaRPr>
          </a:p>
        </p:txBody>
      </p:sp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540000" y="450000"/>
            <a:ext cx="8639640" cy="62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n-US" sz="1800" strike="noStrike" u="none">
                <a:solidFill>
                  <a:srgbClr val="ffffff"/>
                </a:solidFill>
                <a:uFillTx/>
                <a:latin typeface="Arial"/>
              </a:rPr>
              <a:t>Для правки текста заглавия щёлкните мышью</a:t>
            </a:r>
            <a:endParaRPr b="0" lang="en-US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540000" y="1350000"/>
            <a:ext cx="8999640" cy="359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1800" strike="noStrike" u="none">
                <a:solidFill>
                  <a:srgbClr val="ffffff"/>
                </a:solidFill>
                <a:uFillTx/>
                <a:latin typeface="Arial"/>
              </a:rPr>
              <a:t>Для правки структуры щёлкните мышью</a:t>
            </a:r>
            <a:endParaRPr b="0" lang="en-US" sz="18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en-US" sz="1800" strike="noStrike" u="none">
                <a:solidFill>
                  <a:srgbClr val="ffffff"/>
                </a:solidFill>
                <a:uFillTx/>
                <a:latin typeface="Arial"/>
              </a:rPr>
              <a:t>Второй уровень структуры</a:t>
            </a:r>
            <a:endParaRPr b="0" lang="en-US" sz="18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1800" strike="noStrike" u="none">
                <a:solidFill>
                  <a:srgbClr val="ffffff"/>
                </a:solidFill>
                <a:uFillTx/>
                <a:latin typeface="Arial"/>
              </a:rPr>
              <a:t>Третий уровень структуры</a:t>
            </a:r>
            <a:endParaRPr b="0" lang="en-US" sz="18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en-US" sz="1800" strike="noStrike" u="none">
                <a:solidFill>
                  <a:srgbClr val="ffffff"/>
                </a:solidFill>
                <a:uFillTx/>
                <a:latin typeface="Arial"/>
              </a:rPr>
              <a:t>Четвёртый уровень структуры</a:t>
            </a:r>
            <a:endParaRPr b="0" lang="en-US" sz="18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1800" strike="noStrike" u="none">
                <a:solidFill>
                  <a:srgbClr val="ffffff"/>
                </a:solidFill>
                <a:uFillTx/>
                <a:latin typeface="Arial"/>
              </a:rPr>
              <a:t>Пятый уровень структуры</a:t>
            </a:r>
            <a:endParaRPr b="0" lang="en-US" sz="18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1800" strike="noStrike" u="none">
                <a:solidFill>
                  <a:srgbClr val="ffffff"/>
                </a:solidFill>
                <a:uFillTx/>
                <a:latin typeface="Arial"/>
              </a:rPr>
              <a:t>Шестой уровень структуры</a:t>
            </a:r>
            <a:endParaRPr b="0" lang="en-US" sz="18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en-US" sz="1800" strike="noStrike" u="none">
                <a:solidFill>
                  <a:srgbClr val="ffffff"/>
                </a:solidFill>
                <a:uFillTx/>
                <a:latin typeface="Arial"/>
              </a:rPr>
              <a:t>Седьмой уровень структуры</a:t>
            </a:r>
            <a:endParaRPr b="0" lang="en-US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23" name="PlaceHolder 3"/>
          <p:cNvSpPr>
            <a:spLocks noGrp="1"/>
          </p:cNvSpPr>
          <p:nvPr>
            <p:ph type="ftr" idx="4"/>
          </p:nvPr>
        </p:nvSpPr>
        <p:spPr>
          <a:xfrm>
            <a:off x="3447360" y="5164920"/>
            <a:ext cx="3194640" cy="390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en-US" sz="1400" strike="noStrike" u="none">
                <a:solidFill>
                  <a:srgbClr val="eeeeee"/>
                </a:solidFill>
                <a:uFillTx/>
                <a:latin typeface="Arial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US" sz="1400" strike="noStrike" u="none">
                <a:solidFill>
                  <a:srgbClr val="eeeeee"/>
                </a:solidFill>
                <a:uFillTx/>
                <a:latin typeface="Arial"/>
              </a:rPr>
              <a:t>&lt;нижний колонтитул&gt;</a:t>
            </a:r>
            <a:endParaRPr b="0" lang="en-US" sz="1400" strike="noStrike" u="none">
              <a:solidFill>
                <a:srgbClr val="ffffff"/>
              </a:solidFill>
              <a:uFillTx/>
              <a:latin typeface="Times New Roman"/>
            </a:endParaRPr>
          </a:p>
        </p:txBody>
      </p:sp>
      <p:sp>
        <p:nvSpPr>
          <p:cNvPr id="24" name="PlaceHolder 4"/>
          <p:cNvSpPr>
            <a:spLocks noGrp="1"/>
          </p:cNvSpPr>
          <p:nvPr>
            <p:ph type="sldNum" idx="5"/>
          </p:nvPr>
        </p:nvSpPr>
        <p:spPr>
          <a:xfrm>
            <a:off x="7227000" y="5164920"/>
            <a:ext cx="2347920" cy="390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en-US" sz="1400" strike="noStrike" u="none">
                <a:solidFill>
                  <a:srgbClr val="eeeeee"/>
                </a:solidFill>
                <a:uFillTx/>
                <a:latin typeface="Arial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A427518C-D6B5-421A-B7B7-24401339C278}" type="slidenum">
              <a:rPr b="0" lang="en-US" sz="1400" strike="noStrike" u="none">
                <a:solidFill>
                  <a:srgbClr val="eeeeee"/>
                </a:solidFill>
                <a:uFillTx/>
                <a:latin typeface="Arial"/>
              </a:rPr>
              <a:t>&lt;номер&gt;</a:t>
            </a:fld>
            <a:endParaRPr b="0" lang="en-US" sz="1400" strike="noStrike" u="none">
              <a:solidFill>
                <a:srgbClr val="ffffff"/>
              </a:solidFill>
              <a:uFillTx/>
              <a:latin typeface="Times New Roman"/>
            </a:endParaRPr>
          </a:p>
        </p:txBody>
      </p:sp>
      <p:sp>
        <p:nvSpPr>
          <p:cNvPr id="25" name="PlaceHolder 5"/>
          <p:cNvSpPr>
            <a:spLocks noGrp="1"/>
          </p:cNvSpPr>
          <p:nvPr>
            <p:ph type="dt" idx="6"/>
          </p:nvPr>
        </p:nvSpPr>
        <p:spPr>
          <a:xfrm>
            <a:off x="504000" y="5164920"/>
            <a:ext cx="2347920" cy="390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en-US" sz="1400" strike="noStrike" u="none">
                <a:solidFill>
                  <a:srgbClr val="ffffff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en-US" sz="1400" strike="noStrike" u="none">
                <a:solidFill>
                  <a:srgbClr val="ffffff"/>
                </a:solidFill>
                <a:uFillTx/>
                <a:latin typeface="Times New Roman"/>
              </a:rPr>
              <a:t>&lt;дата/время&gt;</a:t>
            </a:r>
            <a:endParaRPr b="0" lang="en-US" sz="1400" strike="noStrike" u="none">
              <a:solidFill>
                <a:srgbClr val="ffffff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2"/>
    <p:sldLayoutId id="2147483652" r:id="rId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2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2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2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2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2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image" Target="../media/image8.jpeg"/><Relationship Id="rId3" Type="http://schemas.openxmlformats.org/officeDocument/2006/relationships/image" Target="../media/image9.jpeg"/><Relationship Id="rId4" Type="http://schemas.openxmlformats.org/officeDocument/2006/relationships/slideLayout" Target="../slideLayouts/slideLayout2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1.jpeg"/><Relationship Id="rId3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540000" y="425160"/>
            <a:ext cx="8639640" cy="679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US" sz="2400" strike="noStrike" u="none">
                <a:solidFill>
                  <a:srgbClr val="ffffff"/>
                </a:solidFill>
                <a:uFillTx/>
                <a:latin typeface="Arial"/>
              </a:rPr>
              <a:t>“</a:t>
            </a:r>
            <a:r>
              <a:rPr b="0" lang="en-US" sz="2400" strike="noStrike" u="none">
                <a:solidFill>
                  <a:srgbClr val="ffffff"/>
                </a:solidFill>
                <a:uFillTx/>
                <a:latin typeface="Arial"/>
              </a:rPr>
              <a:t>Развитие электрогитары, и её влияние на музыкальную индустрию”.</a:t>
            </a:r>
            <a:endParaRPr b="0" lang="en-US" sz="24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subTitle"/>
          </p:nvPr>
        </p:nvSpPr>
        <p:spPr>
          <a:xfrm>
            <a:off x="540000" y="1350000"/>
            <a:ext cx="8999640" cy="359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US" sz="3200" strike="noStrike" u="none">
                <a:solidFill>
                  <a:srgbClr val="c9211e"/>
                </a:solidFill>
                <a:uFillTx/>
                <a:latin typeface="Arial"/>
              </a:rPr>
              <a:t>Святослав Александрович, группа 21И</a:t>
            </a:r>
            <a:endParaRPr b="0" lang="en-US" sz="32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540000" y="450000"/>
            <a:ext cx="8639640" cy="62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US" sz="2700" strike="noStrike" u="none">
                <a:solidFill>
                  <a:srgbClr val="ffffff"/>
                </a:solidFill>
                <a:uFillTx/>
                <a:latin typeface="Arial"/>
              </a:rPr>
              <a:t>Первая в мире гитара</a:t>
            </a:r>
            <a:endParaRPr b="0" lang="en-US" sz="27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pic>
        <p:nvPicPr>
          <p:cNvPr id="33" name="" descr=""/>
          <p:cNvPicPr/>
          <p:nvPr/>
        </p:nvPicPr>
        <p:blipFill>
          <a:blip r:embed="rId1"/>
          <a:stretch/>
        </p:blipFill>
        <p:spPr>
          <a:xfrm>
            <a:off x="3627360" y="1350000"/>
            <a:ext cx="2824560" cy="3599640"/>
          </a:xfrm>
          <a:prstGeom prst="rect">
            <a:avLst/>
          </a:prstGeom>
          <a:noFill/>
          <a:ln w="108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40000" y="450000"/>
            <a:ext cx="8639640" cy="62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US" sz="2700" strike="noStrike" u="none">
                <a:solidFill>
                  <a:srgbClr val="ffffff"/>
                </a:solidFill>
                <a:uFillTx/>
                <a:latin typeface="Arial"/>
              </a:rPr>
              <a:t>Первая в мире электрогитара</a:t>
            </a:r>
            <a:endParaRPr b="0" lang="en-US" sz="27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pic>
        <p:nvPicPr>
          <p:cNvPr id="35" name="" descr=""/>
          <p:cNvPicPr/>
          <p:nvPr/>
        </p:nvPicPr>
        <p:blipFill>
          <a:blip r:embed="rId1"/>
          <a:stretch/>
        </p:blipFill>
        <p:spPr>
          <a:xfrm>
            <a:off x="2577600" y="1371600"/>
            <a:ext cx="5046480" cy="3599640"/>
          </a:xfrm>
          <a:prstGeom prst="rect">
            <a:avLst/>
          </a:prstGeom>
          <a:noFill/>
          <a:ln w="108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540000" y="450000"/>
            <a:ext cx="8639640" cy="62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US" sz="2700" strike="noStrike" u="none">
                <a:solidFill>
                  <a:srgbClr val="ffffff"/>
                </a:solidFill>
                <a:uFillTx/>
                <a:latin typeface="Arial"/>
              </a:rPr>
              <a:t>“</a:t>
            </a:r>
            <a:r>
              <a:rPr b="0" lang="en-US" sz="2700" strike="noStrike" u="none">
                <a:solidFill>
                  <a:srgbClr val="ffffff"/>
                </a:solidFill>
                <a:uFillTx/>
                <a:latin typeface="Arial"/>
              </a:rPr>
              <a:t>Gibson” в мире гитар</a:t>
            </a:r>
            <a:endParaRPr b="0" lang="en-US" sz="27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pic>
        <p:nvPicPr>
          <p:cNvPr id="37" name="" descr=""/>
          <p:cNvPicPr/>
          <p:nvPr/>
        </p:nvPicPr>
        <p:blipFill>
          <a:blip r:embed="rId1"/>
          <a:stretch/>
        </p:blipFill>
        <p:spPr>
          <a:xfrm>
            <a:off x="4275720" y="1350000"/>
            <a:ext cx="1527840" cy="3599640"/>
          </a:xfrm>
          <a:prstGeom prst="rect">
            <a:avLst/>
          </a:prstGeom>
          <a:noFill/>
          <a:ln w="108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40000" y="450000"/>
            <a:ext cx="8639640" cy="62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US" sz="2700" strike="noStrike" u="none">
                <a:solidFill>
                  <a:srgbClr val="ffffff"/>
                </a:solidFill>
                <a:uFillTx/>
                <a:latin typeface="Arial"/>
              </a:rPr>
              <a:t>Первая </a:t>
            </a:r>
            <a:r>
              <a:rPr b="1" lang="en-US" sz="2700" strike="noStrike" u="none">
                <a:solidFill>
                  <a:srgbClr val="ffffff"/>
                </a:solidFill>
                <a:uFillTx/>
                <a:latin typeface="Arial"/>
              </a:rPr>
              <a:t>удобная</a:t>
            </a:r>
            <a:r>
              <a:rPr b="0" lang="en-US" sz="2700" strike="noStrike" u="none">
                <a:solidFill>
                  <a:srgbClr val="ffffff"/>
                </a:solidFill>
                <a:uFillTx/>
                <a:latin typeface="Arial"/>
              </a:rPr>
              <a:t> электрогитара</a:t>
            </a:r>
            <a:endParaRPr b="0" lang="en-US" sz="27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pic>
        <p:nvPicPr>
          <p:cNvPr id="39" name="" descr=""/>
          <p:cNvPicPr/>
          <p:nvPr/>
        </p:nvPicPr>
        <p:blipFill>
          <a:blip r:embed="rId1"/>
          <a:stretch/>
        </p:blipFill>
        <p:spPr>
          <a:xfrm>
            <a:off x="3600000" y="1350000"/>
            <a:ext cx="2879280" cy="3599640"/>
          </a:xfrm>
          <a:prstGeom prst="rect">
            <a:avLst/>
          </a:prstGeom>
          <a:noFill/>
          <a:ln w="108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540000" y="450000"/>
            <a:ext cx="8639640" cy="62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US" sz="2700" strike="noStrike" u="none">
                <a:solidFill>
                  <a:srgbClr val="ffffff"/>
                </a:solidFill>
                <a:uFillTx/>
                <a:latin typeface="Arial"/>
              </a:rPr>
              <a:t>Переломный момент в истории гитарного звука</a:t>
            </a:r>
            <a:endParaRPr b="0" lang="en-US" sz="27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pic>
        <p:nvPicPr>
          <p:cNvPr id="41" name="" descr=""/>
          <p:cNvPicPr/>
          <p:nvPr/>
        </p:nvPicPr>
        <p:blipFill>
          <a:blip r:embed="rId1"/>
          <a:stretch/>
        </p:blipFill>
        <p:spPr>
          <a:xfrm>
            <a:off x="2649600" y="1350000"/>
            <a:ext cx="4780440" cy="3599640"/>
          </a:xfrm>
          <a:prstGeom prst="rect">
            <a:avLst/>
          </a:prstGeom>
          <a:noFill/>
          <a:ln w="108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540000" y="450000"/>
            <a:ext cx="8639640" cy="62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US" sz="2700" strike="noStrike" u="none">
                <a:solidFill>
                  <a:srgbClr val="ffffff"/>
                </a:solidFill>
                <a:uFillTx/>
                <a:latin typeface="Arial"/>
              </a:rPr>
              <a:t>Самая известная фигура в рок-музыке</a:t>
            </a:r>
            <a:endParaRPr b="0" lang="en-US" sz="27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pic>
        <p:nvPicPr>
          <p:cNvPr id="43" name="" descr=""/>
          <p:cNvPicPr/>
          <p:nvPr/>
        </p:nvPicPr>
        <p:blipFill>
          <a:blip r:embed="rId1"/>
          <a:stretch/>
        </p:blipFill>
        <p:spPr>
          <a:xfrm>
            <a:off x="3844440" y="1350000"/>
            <a:ext cx="2390760" cy="3599640"/>
          </a:xfrm>
          <a:prstGeom prst="rect">
            <a:avLst/>
          </a:prstGeom>
          <a:noFill/>
          <a:ln w="108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540000" y="450000"/>
            <a:ext cx="8639640" cy="62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US" sz="2700" strike="noStrike" u="none">
                <a:solidFill>
                  <a:srgbClr val="ffffff"/>
                </a:solidFill>
                <a:uFillTx/>
                <a:latin typeface="Arial"/>
              </a:rPr>
              <a:t>80-е годы в роке</a:t>
            </a:r>
            <a:endParaRPr b="0" lang="en-US" sz="27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pic>
        <p:nvPicPr>
          <p:cNvPr id="45" name="" descr=""/>
          <p:cNvPicPr/>
          <p:nvPr/>
        </p:nvPicPr>
        <p:blipFill>
          <a:blip r:embed="rId1"/>
          <a:stretch/>
        </p:blipFill>
        <p:spPr>
          <a:xfrm>
            <a:off x="685800" y="1371600"/>
            <a:ext cx="2514240" cy="2514240"/>
          </a:xfrm>
          <a:prstGeom prst="rect">
            <a:avLst/>
          </a:prstGeom>
          <a:noFill/>
          <a:ln w="10800">
            <a:noFill/>
          </a:ln>
        </p:spPr>
      </p:pic>
      <p:pic>
        <p:nvPicPr>
          <p:cNvPr id="46" name="" descr=""/>
          <p:cNvPicPr/>
          <p:nvPr/>
        </p:nvPicPr>
        <p:blipFill>
          <a:blip r:embed="rId2"/>
          <a:stretch/>
        </p:blipFill>
        <p:spPr>
          <a:xfrm rot="46800">
            <a:off x="3422880" y="1618920"/>
            <a:ext cx="2865600" cy="1818000"/>
          </a:xfrm>
          <a:prstGeom prst="rect">
            <a:avLst/>
          </a:prstGeom>
          <a:noFill/>
          <a:ln w="10800">
            <a:noFill/>
          </a:ln>
        </p:spPr>
      </p:pic>
      <p:pic>
        <p:nvPicPr>
          <p:cNvPr id="47" name="" descr=""/>
          <p:cNvPicPr/>
          <p:nvPr/>
        </p:nvPicPr>
        <p:blipFill>
          <a:blip r:embed="rId3"/>
          <a:stretch/>
        </p:blipFill>
        <p:spPr>
          <a:xfrm>
            <a:off x="6400800" y="1371600"/>
            <a:ext cx="2991960" cy="2991960"/>
          </a:xfrm>
          <a:prstGeom prst="rect">
            <a:avLst/>
          </a:prstGeom>
          <a:noFill/>
          <a:ln w="10800">
            <a:noFill/>
          </a:ln>
        </p:spPr>
      </p:pic>
      <p:sp>
        <p:nvSpPr>
          <p:cNvPr id="48" name=""/>
          <p:cNvSpPr/>
          <p:nvPr/>
        </p:nvSpPr>
        <p:spPr>
          <a:xfrm>
            <a:off x="914400" y="3886200"/>
            <a:ext cx="2188080" cy="73368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0" lang="en-US" sz="1800" strike="noStrike" u="none">
                <a:solidFill>
                  <a:srgbClr val="c9211e"/>
                </a:solidFill>
                <a:uFillTx/>
                <a:latin typeface="Arial Black"/>
              </a:rPr>
              <a:t>Depeche Mode</a:t>
            </a:r>
            <a:endParaRPr b="0" lang="en-US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49" name=""/>
          <p:cNvSpPr/>
          <p:nvPr/>
        </p:nvSpPr>
        <p:spPr>
          <a:xfrm>
            <a:off x="4165200" y="3474000"/>
            <a:ext cx="1320840" cy="4118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0" lang="en-US" sz="1800" strike="noStrike" u="none">
                <a:solidFill>
                  <a:srgbClr val="c9211e"/>
                </a:solidFill>
                <a:uFillTx/>
                <a:latin typeface="Arial Black"/>
              </a:rPr>
              <a:t>The Cure</a:t>
            </a:r>
            <a:endParaRPr b="0" lang="en-US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50" name=""/>
          <p:cNvSpPr/>
          <p:nvPr/>
        </p:nvSpPr>
        <p:spPr>
          <a:xfrm>
            <a:off x="7506720" y="4454280"/>
            <a:ext cx="951120" cy="4118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0" lang="en-US" sz="1800" strike="noStrike" u="none">
                <a:solidFill>
                  <a:srgbClr val="c9211e"/>
                </a:solidFill>
                <a:uFillTx/>
                <a:latin typeface="Arial Black"/>
              </a:rPr>
              <a:t>AC/DC</a:t>
            </a:r>
            <a:endParaRPr b="0" lang="en-US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540000" y="450000"/>
            <a:ext cx="8639640" cy="62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n-US" sz="4400" strike="noStrike" u="none">
                <a:solidFill>
                  <a:srgbClr val="ffffff"/>
                </a:solidFill>
                <a:uFillTx/>
                <a:latin typeface="Arial"/>
              </a:rPr>
              <a:t>80-e в глэм-музыке</a:t>
            </a:r>
            <a:endParaRPr b="0" lang="en-US" sz="44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/>
          </p:nvPr>
        </p:nvSpPr>
        <p:spPr>
          <a:xfrm>
            <a:off x="540000" y="1350000"/>
            <a:ext cx="8999640" cy="359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40000" y="450000"/>
            <a:ext cx="8639640" cy="62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en-US" sz="2700" strike="noStrike" u="none">
                <a:solidFill>
                  <a:srgbClr val="ffffff"/>
                </a:solidFill>
                <a:uFillTx/>
                <a:latin typeface="Arial"/>
              </a:rPr>
              <a:t>80-е в металле</a:t>
            </a:r>
            <a:endParaRPr b="0" lang="en-US" sz="27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pic>
        <p:nvPicPr>
          <p:cNvPr id="54" name="" descr=""/>
          <p:cNvPicPr/>
          <p:nvPr/>
        </p:nvPicPr>
        <p:blipFill>
          <a:blip r:embed="rId1"/>
          <a:stretch/>
        </p:blipFill>
        <p:spPr>
          <a:xfrm>
            <a:off x="1143000" y="1371600"/>
            <a:ext cx="3347280" cy="2285640"/>
          </a:xfrm>
          <a:prstGeom prst="rect">
            <a:avLst/>
          </a:prstGeom>
          <a:noFill/>
          <a:ln w="10800">
            <a:noFill/>
          </a:ln>
        </p:spPr>
      </p:pic>
      <p:pic>
        <p:nvPicPr>
          <p:cNvPr id="55" name="" descr=""/>
          <p:cNvPicPr/>
          <p:nvPr/>
        </p:nvPicPr>
        <p:blipFill>
          <a:blip r:embed="rId2"/>
          <a:stretch/>
        </p:blipFill>
        <p:spPr>
          <a:xfrm>
            <a:off x="5943600" y="1395000"/>
            <a:ext cx="2971440" cy="2262240"/>
          </a:xfrm>
          <a:prstGeom prst="rect">
            <a:avLst/>
          </a:prstGeom>
          <a:noFill/>
          <a:ln w="10800">
            <a:noFill/>
          </a:ln>
        </p:spPr>
      </p:pic>
      <p:sp>
        <p:nvSpPr>
          <p:cNvPr id="56" name=""/>
          <p:cNvSpPr/>
          <p:nvPr/>
        </p:nvSpPr>
        <p:spPr>
          <a:xfrm>
            <a:off x="2167560" y="3886200"/>
            <a:ext cx="1032480" cy="4118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0" lang="en-US" sz="1800" strike="noStrike" u="none">
                <a:solidFill>
                  <a:srgbClr val="c9211e"/>
                </a:solidFill>
                <a:uFillTx/>
                <a:latin typeface="Arial Black"/>
              </a:rPr>
              <a:t>Venom</a:t>
            </a:r>
            <a:endParaRPr b="0" lang="en-US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57" name=""/>
          <p:cNvSpPr/>
          <p:nvPr/>
        </p:nvSpPr>
        <p:spPr>
          <a:xfrm>
            <a:off x="6858000" y="3702600"/>
            <a:ext cx="1335960" cy="4118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0" lang="en-US" sz="1800" strike="noStrike" u="none">
                <a:solidFill>
                  <a:srgbClr val="c9211e"/>
                </a:solidFill>
                <a:uFillTx/>
                <a:latin typeface="Arial Black"/>
              </a:rPr>
              <a:t>Metallica</a:t>
            </a:r>
            <a:endParaRPr b="0" lang="en-US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</TotalTime>
  <Application>LibreOffice/24.8.4.2$Windows_X86_64 LibreOffice_project/bb3cfa12c7b1bf994ecc5649a80400d06cd71002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2025-02-13T18:34:40Z</dcterms:created>
  <dc:creator/>
  <dc:description/>
  <dc:language>en-US</dc:language>
  <cp:lastModifiedBy/>
  <dcterms:modified xsi:type="dcterms:W3CDTF">2025-02-13T19:01:09Z</dcterms:modified>
  <cp:revision>5</cp:revision>
  <dc:subject/>
  <dc:title>Inspiration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