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1"/>
  </p:notesMasterIdLst>
  <p:sldIdLst>
    <p:sldId id="256" r:id="rId2"/>
    <p:sldId id="282" r:id="rId3"/>
    <p:sldId id="272" r:id="rId4"/>
    <p:sldId id="277" r:id="rId5"/>
    <p:sldId id="276" r:id="rId6"/>
    <p:sldId id="275" r:id="rId7"/>
    <p:sldId id="258" r:id="rId8"/>
    <p:sldId id="281" r:id="rId9"/>
    <p:sldId id="280" r:id="rId10"/>
    <p:sldId id="279" r:id="rId11"/>
    <p:sldId id="278" r:id="rId12"/>
    <p:sldId id="257" r:id="rId13"/>
    <p:sldId id="259" r:id="rId14"/>
    <p:sldId id="261" r:id="rId15"/>
    <p:sldId id="262" r:id="rId16"/>
    <p:sldId id="263" r:id="rId17"/>
    <p:sldId id="264" r:id="rId18"/>
    <p:sldId id="265" r:id="rId19"/>
    <p:sldId id="271" r:id="rId20"/>
    <p:sldId id="270" r:id="rId21"/>
    <p:sldId id="269" r:id="rId22"/>
    <p:sldId id="268" r:id="rId23"/>
    <p:sldId id="267" r:id="rId24"/>
    <p:sldId id="273" r:id="rId25"/>
    <p:sldId id="274" r:id="rId26"/>
    <p:sldId id="283" r:id="rId27"/>
    <p:sldId id="287" r:id="rId28"/>
    <p:sldId id="303" r:id="rId29"/>
    <p:sldId id="289" r:id="rId30"/>
    <p:sldId id="291" r:id="rId31"/>
    <p:sldId id="297" r:id="rId32"/>
    <p:sldId id="298" r:id="rId33"/>
    <p:sldId id="299" r:id="rId34"/>
    <p:sldId id="301" r:id="rId35"/>
    <p:sldId id="302" r:id="rId36"/>
    <p:sldId id="286" r:id="rId37"/>
    <p:sldId id="285" r:id="rId38"/>
    <p:sldId id="266" r:id="rId39"/>
    <p:sldId id="284" r:id="rId4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2B8C2"/>
    <a:srgbClr val="0671B5"/>
    <a:srgbClr val="4DC1ED"/>
    <a:srgbClr val="4BB6E0"/>
    <a:srgbClr val="0AB5EC"/>
    <a:srgbClr val="F6F8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596"/>
    <p:restoredTop sz="94696"/>
  </p:normalViewPr>
  <p:slideViewPr>
    <p:cSldViewPr snapToGrid="0" snapToObjects="1">
      <p:cViewPr>
        <p:scale>
          <a:sx n="69" d="100"/>
          <a:sy n="69" d="100"/>
        </p:scale>
        <p:origin x="2538" y="88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7960AEB-24E4-4F55-A784-43723E85B999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5D8A68A-3EEE-407E-8E52-D9CE7DA32C14}">
      <dgm:prSet phldrT="[Текст]"/>
      <dgm:spPr>
        <a:solidFill>
          <a:schemeClr val="tx1"/>
        </a:solidFill>
        <a:ln>
          <a:solidFill>
            <a:schemeClr val="tx1">
              <a:lumMod val="50000"/>
              <a:lumOff val="50000"/>
            </a:schemeClr>
          </a:solidFill>
        </a:ln>
      </dgm:spPr>
      <dgm:t>
        <a:bodyPr/>
        <a:lstStyle/>
        <a:p>
          <a:r>
            <a:rPr lang="ru-RU" b="1" dirty="0"/>
            <a:t>СИГНАЛ</a:t>
          </a:r>
        </a:p>
      </dgm:t>
    </dgm:pt>
    <dgm:pt modelId="{3CEC4D9F-806D-4EB2-B88B-26C515FE510B}" type="parTrans" cxnId="{916687AB-55FA-41D2-8771-65939FFE4957}">
      <dgm:prSet/>
      <dgm:spPr/>
      <dgm:t>
        <a:bodyPr/>
        <a:lstStyle/>
        <a:p>
          <a:endParaRPr lang="ru-RU"/>
        </a:p>
      </dgm:t>
    </dgm:pt>
    <dgm:pt modelId="{900DD3CD-5998-40EB-9C4E-AEAA1E879841}" type="sibTrans" cxnId="{916687AB-55FA-41D2-8771-65939FFE4957}">
      <dgm:prSet/>
      <dgm:spPr/>
      <dgm:t>
        <a:bodyPr/>
        <a:lstStyle/>
        <a:p>
          <a:endParaRPr lang="ru-RU"/>
        </a:p>
      </dgm:t>
    </dgm:pt>
    <dgm:pt modelId="{9E46B984-3EC5-4539-B7D5-51ECC995B0D0}">
      <dgm:prSet phldrT="[Текст]"/>
      <dgm:spPr>
        <a:solidFill>
          <a:schemeClr val="tx1"/>
        </a:solidFill>
        <a:ln>
          <a:solidFill>
            <a:schemeClr val="tx1">
              <a:lumMod val="50000"/>
              <a:lumOff val="50000"/>
            </a:schemeClr>
          </a:solidFill>
        </a:ln>
      </dgm:spPr>
      <dgm:t>
        <a:bodyPr/>
        <a:lstStyle/>
        <a:p>
          <a:r>
            <a:rPr lang="ru-RU" b="1" dirty="0"/>
            <a:t>дискретный</a:t>
          </a:r>
        </a:p>
      </dgm:t>
    </dgm:pt>
    <dgm:pt modelId="{9537F9BA-9DE7-478A-91BF-8A40B4BF45E4}" type="parTrans" cxnId="{23B72AE9-2111-4249-87A7-410B85F8319D}">
      <dgm:prSet/>
      <dgm:spPr>
        <a:ln>
          <a:solidFill>
            <a:schemeClr val="bg2">
              <a:lumMod val="75000"/>
            </a:schemeClr>
          </a:solidFill>
        </a:ln>
      </dgm:spPr>
      <dgm:t>
        <a:bodyPr/>
        <a:lstStyle/>
        <a:p>
          <a:endParaRPr lang="ru-RU"/>
        </a:p>
      </dgm:t>
    </dgm:pt>
    <dgm:pt modelId="{CC0BC76D-0324-484E-83E6-3D0E792EE4D1}" type="sibTrans" cxnId="{23B72AE9-2111-4249-87A7-410B85F8319D}">
      <dgm:prSet/>
      <dgm:spPr/>
      <dgm:t>
        <a:bodyPr/>
        <a:lstStyle/>
        <a:p>
          <a:endParaRPr lang="ru-RU"/>
        </a:p>
      </dgm:t>
    </dgm:pt>
    <dgm:pt modelId="{A8B1B56E-272E-46DB-9842-B82A3E41491E}">
      <dgm:prSet phldrT="[Текст]"/>
      <dgm:spPr>
        <a:solidFill>
          <a:schemeClr val="tx1"/>
        </a:solidFill>
        <a:ln>
          <a:solidFill>
            <a:schemeClr val="tx1">
              <a:lumMod val="50000"/>
              <a:lumOff val="50000"/>
            </a:schemeClr>
          </a:solidFill>
        </a:ln>
      </dgm:spPr>
      <dgm:t>
        <a:bodyPr/>
        <a:lstStyle/>
        <a:p>
          <a:r>
            <a:rPr lang="ru-RU" b="1" dirty="0"/>
            <a:t>непрерывный</a:t>
          </a:r>
        </a:p>
      </dgm:t>
    </dgm:pt>
    <dgm:pt modelId="{3404B032-FC19-4B91-A124-9F44752FE8AA}" type="parTrans" cxnId="{8D27F2F0-D03F-4566-BA5C-702E255E9C20}">
      <dgm:prSet/>
      <dgm:spPr>
        <a:ln>
          <a:solidFill>
            <a:schemeClr val="bg2">
              <a:lumMod val="75000"/>
            </a:schemeClr>
          </a:solidFill>
        </a:ln>
      </dgm:spPr>
      <dgm:t>
        <a:bodyPr/>
        <a:lstStyle/>
        <a:p>
          <a:endParaRPr lang="ru-RU"/>
        </a:p>
      </dgm:t>
    </dgm:pt>
    <dgm:pt modelId="{B54F6FE9-6578-408C-BD0C-FE0FB6986790}" type="sibTrans" cxnId="{8D27F2F0-D03F-4566-BA5C-702E255E9C20}">
      <dgm:prSet/>
      <dgm:spPr/>
      <dgm:t>
        <a:bodyPr/>
        <a:lstStyle/>
        <a:p>
          <a:endParaRPr lang="ru-RU"/>
        </a:p>
      </dgm:t>
    </dgm:pt>
    <dgm:pt modelId="{7C1A765F-0FB7-472F-9A8C-75FC543F33DF}" type="pres">
      <dgm:prSet presAssocID="{07960AEB-24E4-4F55-A784-43723E85B999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66D1A252-18BE-48A9-AAE2-CD6F7F5B7A3E}" type="pres">
      <dgm:prSet presAssocID="{15D8A68A-3EEE-407E-8E52-D9CE7DA32C14}" presName="hierRoot1" presStyleCnt="0">
        <dgm:presLayoutVars>
          <dgm:hierBranch val="init"/>
        </dgm:presLayoutVars>
      </dgm:prSet>
      <dgm:spPr/>
    </dgm:pt>
    <dgm:pt modelId="{B40B07C6-6885-49D6-801C-40B2BEB57746}" type="pres">
      <dgm:prSet presAssocID="{15D8A68A-3EEE-407E-8E52-D9CE7DA32C14}" presName="rootComposite1" presStyleCnt="0"/>
      <dgm:spPr/>
    </dgm:pt>
    <dgm:pt modelId="{69011DBD-15A7-45EA-95F1-2A7786B3E26E}" type="pres">
      <dgm:prSet presAssocID="{15D8A68A-3EEE-407E-8E52-D9CE7DA32C14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8712378-6B84-41EF-BC40-2883888DA88B}" type="pres">
      <dgm:prSet presAssocID="{15D8A68A-3EEE-407E-8E52-D9CE7DA32C14}" presName="rootConnector1" presStyleLbl="node1" presStyleIdx="0" presStyleCnt="0"/>
      <dgm:spPr/>
      <dgm:t>
        <a:bodyPr/>
        <a:lstStyle/>
        <a:p>
          <a:endParaRPr lang="ru-RU"/>
        </a:p>
      </dgm:t>
    </dgm:pt>
    <dgm:pt modelId="{D346F3C0-D17F-4AC8-BCDB-3DDA46A64B2C}" type="pres">
      <dgm:prSet presAssocID="{15D8A68A-3EEE-407E-8E52-D9CE7DA32C14}" presName="hierChild2" presStyleCnt="0"/>
      <dgm:spPr/>
    </dgm:pt>
    <dgm:pt modelId="{9908E40D-0AD5-4828-B5DD-C3AADC2BB2E5}" type="pres">
      <dgm:prSet presAssocID="{9537F9BA-9DE7-478A-91BF-8A40B4BF45E4}" presName="Name37" presStyleLbl="parChTrans1D2" presStyleIdx="0" presStyleCnt="2"/>
      <dgm:spPr/>
      <dgm:t>
        <a:bodyPr/>
        <a:lstStyle/>
        <a:p>
          <a:endParaRPr lang="ru-RU"/>
        </a:p>
      </dgm:t>
    </dgm:pt>
    <dgm:pt modelId="{ABB9FABA-BE92-4B2A-A1D7-81FAC8C00C9E}" type="pres">
      <dgm:prSet presAssocID="{9E46B984-3EC5-4539-B7D5-51ECC995B0D0}" presName="hierRoot2" presStyleCnt="0">
        <dgm:presLayoutVars>
          <dgm:hierBranch val="init"/>
        </dgm:presLayoutVars>
      </dgm:prSet>
      <dgm:spPr/>
    </dgm:pt>
    <dgm:pt modelId="{67F41E6E-5D85-463D-AACF-94882865A326}" type="pres">
      <dgm:prSet presAssocID="{9E46B984-3EC5-4539-B7D5-51ECC995B0D0}" presName="rootComposite" presStyleCnt="0"/>
      <dgm:spPr/>
    </dgm:pt>
    <dgm:pt modelId="{1EDB719C-4D35-4466-B899-4E413DB2D865}" type="pres">
      <dgm:prSet presAssocID="{9E46B984-3EC5-4539-B7D5-51ECC995B0D0}" presName="rootText" presStyleLbl="node2" presStyleIdx="0" presStyleCnt="2" custScaleX="12849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BEF7698-1E75-445A-92BC-FB41F1E41F72}" type="pres">
      <dgm:prSet presAssocID="{9E46B984-3EC5-4539-B7D5-51ECC995B0D0}" presName="rootConnector" presStyleLbl="node2" presStyleIdx="0" presStyleCnt="2"/>
      <dgm:spPr/>
      <dgm:t>
        <a:bodyPr/>
        <a:lstStyle/>
        <a:p>
          <a:endParaRPr lang="ru-RU"/>
        </a:p>
      </dgm:t>
    </dgm:pt>
    <dgm:pt modelId="{195D7BD0-A7DC-4DCE-8B06-E2FC577ED0E8}" type="pres">
      <dgm:prSet presAssocID="{9E46B984-3EC5-4539-B7D5-51ECC995B0D0}" presName="hierChild4" presStyleCnt="0"/>
      <dgm:spPr/>
    </dgm:pt>
    <dgm:pt modelId="{F2F1C28C-0863-4A5D-924C-A531743E6FE2}" type="pres">
      <dgm:prSet presAssocID="{9E46B984-3EC5-4539-B7D5-51ECC995B0D0}" presName="hierChild5" presStyleCnt="0"/>
      <dgm:spPr/>
    </dgm:pt>
    <dgm:pt modelId="{23E2FDCD-4A68-4A59-9988-465788F89DF9}" type="pres">
      <dgm:prSet presAssocID="{3404B032-FC19-4B91-A124-9F44752FE8AA}" presName="Name37" presStyleLbl="parChTrans1D2" presStyleIdx="1" presStyleCnt="2"/>
      <dgm:spPr/>
      <dgm:t>
        <a:bodyPr/>
        <a:lstStyle/>
        <a:p>
          <a:endParaRPr lang="ru-RU"/>
        </a:p>
      </dgm:t>
    </dgm:pt>
    <dgm:pt modelId="{606BC642-4EE4-4F0A-8689-00525764BC82}" type="pres">
      <dgm:prSet presAssocID="{A8B1B56E-272E-46DB-9842-B82A3E41491E}" presName="hierRoot2" presStyleCnt="0">
        <dgm:presLayoutVars>
          <dgm:hierBranch val="init"/>
        </dgm:presLayoutVars>
      </dgm:prSet>
      <dgm:spPr/>
    </dgm:pt>
    <dgm:pt modelId="{EC24A3C8-5613-4B4A-9618-4E877F1F7531}" type="pres">
      <dgm:prSet presAssocID="{A8B1B56E-272E-46DB-9842-B82A3E41491E}" presName="rootComposite" presStyleCnt="0"/>
      <dgm:spPr/>
    </dgm:pt>
    <dgm:pt modelId="{035B12C3-65F4-446D-BB6B-B9513C79FADF}" type="pres">
      <dgm:prSet presAssocID="{A8B1B56E-272E-46DB-9842-B82A3E41491E}" presName="rootText" presStyleLbl="node2" presStyleIdx="1" presStyleCnt="2" custScaleX="11800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0863CBD-C471-4EB2-AB36-9EC5796FF5C9}" type="pres">
      <dgm:prSet presAssocID="{A8B1B56E-272E-46DB-9842-B82A3E41491E}" presName="rootConnector" presStyleLbl="node2" presStyleIdx="1" presStyleCnt="2"/>
      <dgm:spPr/>
      <dgm:t>
        <a:bodyPr/>
        <a:lstStyle/>
        <a:p>
          <a:endParaRPr lang="ru-RU"/>
        </a:p>
      </dgm:t>
    </dgm:pt>
    <dgm:pt modelId="{E12F6E17-F68D-43CC-B2D2-D322E2744433}" type="pres">
      <dgm:prSet presAssocID="{A8B1B56E-272E-46DB-9842-B82A3E41491E}" presName="hierChild4" presStyleCnt="0"/>
      <dgm:spPr/>
    </dgm:pt>
    <dgm:pt modelId="{1951708A-8BA1-4328-B6EE-EE7D3CFC9F2C}" type="pres">
      <dgm:prSet presAssocID="{A8B1B56E-272E-46DB-9842-B82A3E41491E}" presName="hierChild5" presStyleCnt="0"/>
      <dgm:spPr/>
    </dgm:pt>
    <dgm:pt modelId="{4CC4327D-421E-43F6-80FC-5FD5840CC3C8}" type="pres">
      <dgm:prSet presAssocID="{15D8A68A-3EEE-407E-8E52-D9CE7DA32C14}" presName="hierChild3" presStyleCnt="0"/>
      <dgm:spPr/>
    </dgm:pt>
  </dgm:ptLst>
  <dgm:cxnLst>
    <dgm:cxn modelId="{93E423FC-F802-4052-BF4C-76FCC0E4056F}" type="presOf" srcId="{9E46B984-3EC5-4539-B7D5-51ECC995B0D0}" destId="{1EDB719C-4D35-4466-B899-4E413DB2D865}" srcOrd="0" destOrd="0" presId="urn:microsoft.com/office/officeart/2005/8/layout/orgChart1"/>
    <dgm:cxn modelId="{6B01EDD6-EA2B-4613-8244-5D142E62A6B6}" type="presOf" srcId="{07960AEB-24E4-4F55-A784-43723E85B999}" destId="{7C1A765F-0FB7-472F-9A8C-75FC543F33DF}" srcOrd="0" destOrd="0" presId="urn:microsoft.com/office/officeart/2005/8/layout/orgChart1"/>
    <dgm:cxn modelId="{6C184B18-3606-4EF9-AF46-469F65E217D8}" type="presOf" srcId="{A8B1B56E-272E-46DB-9842-B82A3E41491E}" destId="{70863CBD-C471-4EB2-AB36-9EC5796FF5C9}" srcOrd="1" destOrd="0" presId="urn:microsoft.com/office/officeart/2005/8/layout/orgChart1"/>
    <dgm:cxn modelId="{916687AB-55FA-41D2-8771-65939FFE4957}" srcId="{07960AEB-24E4-4F55-A784-43723E85B999}" destId="{15D8A68A-3EEE-407E-8E52-D9CE7DA32C14}" srcOrd="0" destOrd="0" parTransId="{3CEC4D9F-806D-4EB2-B88B-26C515FE510B}" sibTransId="{900DD3CD-5998-40EB-9C4E-AEAA1E879841}"/>
    <dgm:cxn modelId="{EA39D592-2FBA-457E-B98A-5D12FFF0723B}" type="presOf" srcId="{3404B032-FC19-4B91-A124-9F44752FE8AA}" destId="{23E2FDCD-4A68-4A59-9988-465788F89DF9}" srcOrd="0" destOrd="0" presId="urn:microsoft.com/office/officeart/2005/8/layout/orgChart1"/>
    <dgm:cxn modelId="{8D27F2F0-D03F-4566-BA5C-702E255E9C20}" srcId="{15D8A68A-3EEE-407E-8E52-D9CE7DA32C14}" destId="{A8B1B56E-272E-46DB-9842-B82A3E41491E}" srcOrd="1" destOrd="0" parTransId="{3404B032-FC19-4B91-A124-9F44752FE8AA}" sibTransId="{B54F6FE9-6578-408C-BD0C-FE0FB6986790}"/>
    <dgm:cxn modelId="{1E11CD8C-DC00-495F-B21A-1A66DB73965D}" type="presOf" srcId="{15D8A68A-3EEE-407E-8E52-D9CE7DA32C14}" destId="{69011DBD-15A7-45EA-95F1-2A7786B3E26E}" srcOrd="0" destOrd="0" presId="urn:microsoft.com/office/officeart/2005/8/layout/orgChart1"/>
    <dgm:cxn modelId="{5F5CFBEE-9200-4B9A-8F9C-60CECD57D82D}" type="presOf" srcId="{9E46B984-3EC5-4539-B7D5-51ECC995B0D0}" destId="{EBEF7698-1E75-445A-92BC-FB41F1E41F72}" srcOrd="1" destOrd="0" presId="urn:microsoft.com/office/officeart/2005/8/layout/orgChart1"/>
    <dgm:cxn modelId="{64BE1D5D-1B8D-4544-8C81-05F9BCE57594}" type="presOf" srcId="{A8B1B56E-272E-46DB-9842-B82A3E41491E}" destId="{035B12C3-65F4-446D-BB6B-B9513C79FADF}" srcOrd="0" destOrd="0" presId="urn:microsoft.com/office/officeart/2005/8/layout/orgChart1"/>
    <dgm:cxn modelId="{0921DE4F-3865-41C6-921D-0812458665E7}" type="presOf" srcId="{9537F9BA-9DE7-478A-91BF-8A40B4BF45E4}" destId="{9908E40D-0AD5-4828-B5DD-C3AADC2BB2E5}" srcOrd="0" destOrd="0" presId="urn:microsoft.com/office/officeart/2005/8/layout/orgChart1"/>
    <dgm:cxn modelId="{A776B10C-1971-4849-8295-7238C3DD8AC0}" type="presOf" srcId="{15D8A68A-3EEE-407E-8E52-D9CE7DA32C14}" destId="{C8712378-6B84-41EF-BC40-2883888DA88B}" srcOrd="1" destOrd="0" presId="urn:microsoft.com/office/officeart/2005/8/layout/orgChart1"/>
    <dgm:cxn modelId="{23B72AE9-2111-4249-87A7-410B85F8319D}" srcId="{15D8A68A-3EEE-407E-8E52-D9CE7DA32C14}" destId="{9E46B984-3EC5-4539-B7D5-51ECC995B0D0}" srcOrd="0" destOrd="0" parTransId="{9537F9BA-9DE7-478A-91BF-8A40B4BF45E4}" sibTransId="{CC0BC76D-0324-484E-83E6-3D0E792EE4D1}"/>
    <dgm:cxn modelId="{A25482F1-5ED8-45FB-B24B-D2EDCA16F4ED}" type="presParOf" srcId="{7C1A765F-0FB7-472F-9A8C-75FC543F33DF}" destId="{66D1A252-18BE-48A9-AAE2-CD6F7F5B7A3E}" srcOrd="0" destOrd="0" presId="urn:microsoft.com/office/officeart/2005/8/layout/orgChart1"/>
    <dgm:cxn modelId="{5D86D977-EB14-4A16-B8F0-12E9E391BB19}" type="presParOf" srcId="{66D1A252-18BE-48A9-AAE2-CD6F7F5B7A3E}" destId="{B40B07C6-6885-49D6-801C-40B2BEB57746}" srcOrd="0" destOrd="0" presId="urn:microsoft.com/office/officeart/2005/8/layout/orgChart1"/>
    <dgm:cxn modelId="{A819E2E7-38B1-4BF5-A64B-18F0D8FCF9CF}" type="presParOf" srcId="{B40B07C6-6885-49D6-801C-40B2BEB57746}" destId="{69011DBD-15A7-45EA-95F1-2A7786B3E26E}" srcOrd="0" destOrd="0" presId="urn:microsoft.com/office/officeart/2005/8/layout/orgChart1"/>
    <dgm:cxn modelId="{7C4B672E-2AEB-4768-B405-E00DF4DE6122}" type="presParOf" srcId="{B40B07C6-6885-49D6-801C-40B2BEB57746}" destId="{C8712378-6B84-41EF-BC40-2883888DA88B}" srcOrd="1" destOrd="0" presId="urn:microsoft.com/office/officeart/2005/8/layout/orgChart1"/>
    <dgm:cxn modelId="{5BB40A35-D765-46A8-9B94-EC9A03D83CA8}" type="presParOf" srcId="{66D1A252-18BE-48A9-AAE2-CD6F7F5B7A3E}" destId="{D346F3C0-D17F-4AC8-BCDB-3DDA46A64B2C}" srcOrd="1" destOrd="0" presId="urn:microsoft.com/office/officeart/2005/8/layout/orgChart1"/>
    <dgm:cxn modelId="{72249435-C215-4685-BF1F-612C67E9793A}" type="presParOf" srcId="{D346F3C0-D17F-4AC8-BCDB-3DDA46A64B2C}" destId="{9908E40D-0AD5-4828-B5DD-C3AADC2BB2E5}" srcOrd="0" destOrd="0" presId="urn:microsoft.com/office/officeart/2005/8/layout/orgChart1"/>
    <dgm:cxn modelId="{9941DC0F-638A-41A2-8B5A-115AD4FBF1D9}" type="presParOf" srcId="{D346F3C0-D17F-4AC8-BCDB-3DDA46A64B2C}" destId="{ABB9FABA-BE92-4B2A-A1D7-81FAC8C00C9E}" srcOrd="1" destOrd="0" presId="urn:microsoft.com/office/officeart/2005/8/layout/orgChart1"/>
    <dgm:cxn modelId="{31EED2DD-A7B3-4D18-9F72-156241CBD263}" type="presParOf" srcId="{ABB9FABA-BE92-4B2A-A1D7-81FAC8C00C9E}" destId="{67F41E6E-5D85-463D-AACF-94882865A326}" srcOrd="0" destOrd="0" presId="urn:microsoft.com/office/officeart/2005/8/layout/orgChart1"/>
    <dgm:cxn modelId="{4C385882-E65A-46C4-8D34-69C2BF0653BB}" type="presParOf" srcId="{67F41E6E-5D85-463D-AACF-94882865A326}" destId="{1EDB719C-4D35-4466-B899-4E413DB2D865}" srcOrd="0" destOrd="0" presId="urn:microsoft.com/office/officeart/2005/8/layout/orgChart1"/>
    <dgm:cxn modelId="{5DE844A0-3A9C-45D0-9A33-226799A87133}" type="presParOf" srcId="{67F41E6E-5D85-463D-AACF-94882865A326}" destId="{EBEF7698-1E75-445A-92BC-FB41F1E41F72}" srcOrd="1" destOrd="0" presId="urn:microsoft.com/office/officeart/2005/8/layout/orgChart1"/>
    <dgm:cxn modelId="{326FB953-CD07-400E-82F9-D74376B189A7}" type="presParOf" srcId="{ABB9FABA-BE92-4B2A-A1D7-81FAC8C00C9E}" destId="{195D7BD0-A7DC-4DCE-8B06-E2FC577ED0E8}" srcOrd="1" destOrd="0" presId="urn:microsoft.com/office/officeart/2005/8/layout/orgChart1"/>
    <dgm:cxn modelId="{EF5AA18E-D278-4BCF-A67E-AFFD0ABF394D}" type="presParOf" srcId="{ABB9FABA-BE92-4B2A-A1D7-81FAC8C00C9E}" destId="{F2F1C28C-0863-4A5D-924C-A531743E6FE2}" srcOrd="2" destOrd="0" presId="urn:microsoft.com/office/officeart/2005/8/layout/orgChart1"/>
    <dgm:cxn modelId="{3027C6EE-7576-484F-A7CE-B8D0B271967C}" type="presParOf" srcId="{D346F3C0-D17F-4AC8-BCDB-3DDA46A64B2C}" destId="{23E2FDCD-4A68-4A59-9988-465788F89DF9}" srcOrd="2" destOrd="0" presId="urn:microsoft.com/office/officeart/2005/8/layout/orgChart1"/>
    <dgm:cxn modelId="{F216866E-3644-41AB-8A4A-3B3FE1B76654}" type="presParOf" srcId="{D346F3C0-D17F-4AC8-BCDB-3DDA46A64B2C}" destId="{606BC642-4EE4-4F0A-8689-00525764BC82}" srcOrd="3" destOrd="0" presId="urn:microsoft.com/office/officeart/2005/8/layout/orgChart1"/>
    <dgm:cxn modelId="{1284385D-3FC3-4FBC-9FF0-D3E9EDFD3C86}" type="presParOf" srcId="{606BC642-4EE4-4F0A-8689-00525764BC82}" destId="{EC24A3C8-5613-4B4A-9618-4E877F1F7531}" srcOrd="0" destOrd="0" presId="urn:microsoft.com/office/officeart/2005/8/layout/orgChart1"/>
    <dgm:cxn modelId="{9A2A84BB-6032-43A0-9760-CC412F37AFF5}" type="presParOf" srcId="{EC24A3C8-5613-4B4A-9618-4E877F1F7531}" destId="{035B12C3-65F4-446D-BB6B-B9513C79FADF}" srcOrd="0" destOrd="0" presId="urn:microsoft.com/office/officeart/2005/8/layout/orgChart1"/>
    <dgm:cxn modelId="{E45E4579-A756-406C-BD59-9378FFE2AED0}" type="presParOf" srcId="{EC24A3C8-5613-4B4A-9618-4E877F1F7531}" destId="{70863CBD-C471-4EB2-AB36-9EC5796FF5C9}" srcOrd="1" destOrd="0" presId="urn:microsoft.com/office/officeart/2005/8/layout/orgChart1"/>
    <dgm:cxn modelId="{21944C6B-3F1D-4FCC-B22E-D72DDEB0B8A8}" type="presParOf" srcId="{606BC642-4EE4-4F0A-8689-00525764BC82}" destId="{E12F6E17-F68D-43CC-B2D2-D322E2744433}" srcOrd="1" destOrd="0" presId="urn:microsoft.com/office/officeart/2005/8/layout/orgChart1"/>
    <dgm:cxn modelId="{84584B83-7830-47C8-ADC9-2B1585CAA651}" type="presParOf" srcId="{606BC642-4EE4-4F0A-8689-00525764BC82}" destId="{1951708A-8BA1-4328-B6EE-EE7D3CFC9F2C}" srcOrd="2" destOrd="0" presId="urn:microsoft.com/office/officeart/2005/8/layout/orgChart1"/>
    <dgm:cxn modelId="{E742E8C0-F567-483B-8B60-B946BB4B502C}" type="presParOf" srcId="{66D1A252-18BE-48A9-AAE2-CD6F7F5B7A3E}" destId="{4CC4327D-421E-43F6-80FC-5FD5840CC3C8}" srcOrd="2" destOrd="0" presId="urn:microsoft.com/office/officeart/2005/8/layout/orgChart1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E2FDCD-4A68-4A59-9988-465788F89DF9}">
      <dsp:nvSpPr>
        <dsp:cNvPr id="0" name=""/>
        <dsp:cNvSpPr/>
      </dsp:nvSpPr>
      <dsp:spPr>
        <a:xfrm>
          <a:off x="2614612" y="1025216"/>
          <a:ext cx="1460022" cy="4101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5096"/>
              </a:lnTo>
              <a:lnTo>
                <a:pt x="1460022" y="205096"/>
              </a:lnTo>
              <a:lnTo>
                <a:pt x="1460022" y="410192"/>
              </a:lnTo>
            </a:path>
          </a:pathLst>
        </a:custGeom>
        <a:noFill/>
        <a:ln w="12700" cap="flat" cmpd="sng" algn="ctr">
          <a:solidFill>
            <a:schemeClr val="bg2">
              <a:lumMod val="7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908E40D-0AD5-4828-B5DD-C3AADC2BB2E5}">
      <dsp:nvSpPr>
        <dsp:cNvPr id="0" name=""/>
        <dsp:cNvSpPr/>
      </dsp:nvSpPr>
      <dsp:spPr>
        <a:xfrm>
          <a:off x="1257059" y="1025216"/>
          <a:ext cx="1357552" cy="410192"/>
        </a:xfrm>
        <a:custGeom>
          <a:avLst/>
          <a:gdLst/>
          <a:ahLst/>
          <a:cxnLst/>
          <a:rect l="0" t="0" r="0" b="0"/>
          <a:pathLst>
            <a:path>
              <a:moveTo>
                <a:pt x="1357552" y="0"/>
              </a:moveTo>
              <a:lnTo>
                <a:pt x="1357552" y="205096"/>
              </a:lnTo>
              <a:lnTo>
                <a:pt x="0" y="205096"/>
              </a:lnTo>
              <a:lnTo>
                <a:pt x="0" y="410192"/>
              </a:lnTo>
            </a:path>
          </a:pathLst>
        </a:custGeom>
        <a:noFill/>
        <a:ln w="12700" cap="flat" cmpd="sng" algn="ctr">
          <a:solidFill>
            <a:schemeClr val="bg2">
              <a:lumMod val="7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9011DBD-15A7-45EA-95F1-2A7786B3E26E}">
      <dsp:nvSpPr>
        <dsp:cNvPr id="0" name=""/>
        <dsp:cNvSpPr/>
      </dsp:nvSpPr>
      <dsp:spPr>
        <a:xfrm>
          <a:off x="1637962" y="48566"/>
          <a:ext cx="1953299" cy="976649"/>
        </a:xfrm>
        <a:prstGeom prst="rect">
          <a:avLst/>
        </a:prstGeom>
        <a:solidFill>
          <a:schemeClr val="tx1"/>
        </a:solidFill>
        <a:ln w="12700" cap="flat" cmpd="sng" algn="ctr">
          <a:solidFill>
            <a:schemeClr val="tx1">
              <a:lumMod val="50000"/>
              <a:lumOff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/>
            <a:t>СИГНАЛ</a:t>
          </a:r>
        </a:p>
      </dsp:txBody>
      <dsp:txXfrm>
        <a:off x="1637962" y="48566"/>
        <a:ext cx="1953299" cy="976649"/>
      </dsp:txXfrm>
    </dsp:sp>
    <dsp:sp modelId="{1EDB719C-4D35-4466-B899-4E413DB2D865}">
      <dsp:nvSpPr>
        <dsp:cNvPr id="0" name=""/>
        <dsp:cNvSpPr/>
      </dsp:nvSpPr>
      <dsp:spPr>
        <a:xfrm>
          <a:off x="2133" y="1435408"/>
          <a:ext cx="2509852" cy="976649"/>
        </a:xfrm>
        <a:prstGeom prst="rect">
          <a:avLst/>
        </a:prstGeom>
        <a:solidFill>
          <a:schemeClr val="tx1"/>
        </a:solidFill>
        <a:ln w="12700" cap="flat" cmpd="sng" algn="ctr">
          <a:solidFill>
            <a:schemeClr val="tx1">
              <a:lumMod val="50000"/>
              <a:lumOff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/>
            <a:t>дискретный</a:t>
          </a:r>
        </a:p>
      </dsp:txBody>
      <dsp:txXfrm>
        <a:off x="2133" y="1435408"/>
        <a:ext cx="2509852" cy="976649"/>
      </dsp:txXfrm>
    </dsp:sp>
    <dsp:sp modelId="{035B12C3-65F4-446D-BB6B-B9513C79FADF}">
      <dsp:nvSpPr>
        <dsp:cNvPr id="0" name=""/>
        <dsp:cNvSpPr/>
      </dsp:nvSpPr>
      <dsp:spPr>
        <a:xfrm>
          <a:off x="2922179" y="1435408"/>
          <a:ext cx="2304912" cy="976649"/>
        </a:xfrm>
        <a:prstGeom prst="rect">
          <a:avLst/>
        </a:prstGeom>
        <a:solidFill>
          <a:schemeClr val="tx1"/>
        </a:solidFill>
        <a:ln w="12700" cap="flat" cmpd="sng" algn="ctr">
          <a:solidFill>
            <a:schemeClr val="tx1">
              <a:lumMod val="50000"/>
              <a:lumOff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/>
            <a:t>непрерывный</a:t>
          </a:r>
        </a:p>
      </dsp:txBody>
      <dsp:txXfrm>
        <a:off x="2922179" y="1435408"/>
        <a:ext cx="2304912" cy="97664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3408CD-6F30-B04D-A8A9-905F69127FBA}" type="datetimeFigureOut">
              <a:rPr lang="ru-RU" smtClean="0"/>
              <a:t>11.11.2025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44A45D-0113-FD4D-A234-5C0FE4F642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5480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A44A45D-0113-FD4D-A234-5C0FE4F642EF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28569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Прямоугольник 109">
            <a:extLst>
              <a:ext uri="{FF2B5EF4-FFF2-40B4-BE49-F238E27FC236}">
                <a16:creationId xmlns:a16="http://schemas.microsoft.com/office/drawing/2014/main" id="{937E3C77-DAE9-9D9A-9C72-6F7D0F4657B4}"/>
              </a:ext>
            </a:extLst>
          </p:cNvPr>
          <p:cNvSpPr/>
          <p:nvPr userDrawn="1"/>
        </p:nvSpPr>
        <p:spPr>
          <a:xfrm rot="5400000">
            <a:off x="-3172048" y="3170678"/>
            <a:ext cx="6858002" cy="516648"/>
          </a:xfrm>
          <a:prstGeom prst="rect">
            <a:avLst/>
          </a:prstGeom>
          <a:solidFill>
            <a:srgbClr val="B2B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Прямоугольник 108">
            <a:extLst>
              <a:ext uri="{FF2B5EF4-FFF2-40B4-BE49-F238E27FC236}">
                <a16:creationId xmlns:a16="http://schemas.microsoft.com/office/drawing/2014/main" id="{34EF17AC-30FF-0209-21B7-A153A7D34709}"/>
              </a:ext>
            </a:extLst>
          </p:cNvPr>
          <p:cNvSpPr/>
          <p:nvPr userDrawn="1"/>
        </p:nvSpPr>
        <p:spPr>
          <a:xfrm>
            <a:off x="-13294" y="6351002"/>
            <a:ext cx="12205293" cy="516648"/>
          </a:xfrm>
          <a:prstGeom prst="rect">
            <a:avLst/>
          </a:prstGeom>
          <a:solidFill>
            <a:srgbClr val="B2B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04798D1-9B93-A0D5-C20E-13031112B7A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704838" y="572864"/>
            <a:ext cx="7061860" cy="2487541"/>
          </a:xfrm>
        </p:spPr>
        <p:txBody>
          <a:bodyPr anchor="b"/>
          <a:lstStyle>
            <a:lvl1pPr algn="l">
              <a:defRPr sz="6000">
                <a:solidFill>
                  <a:schemeClr val="tx2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9964D80-4043-765E-0B35-68C8D1C324F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704838" y="3354199"/>
            <a:ext cx="7061860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ОБРАЗЕЦ ПОДЗАГОЛОВКА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6D89A019-2C34-69F6-9B3D-848A7E3DC912}"/>
              </a:ext>
            </a:extLst>
          </p:cNvPr>
          <p:cNvSpPr/>
          <p:nvPr userDrawn="1"/>
        </p:nvSpPr>
        <p:spPr>
          <a:xfrm>
            <a:off x="425302" y="0"/>
            <a:ext cx="3882631" cy="6857999"/>
          </a:xfrm>
          <a:prstGeom prst="rect">
            <a:avLst/>
          </a:prstGeom>
          <a:solidFill>
            <a:srgbClr val="0671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4FDCE63-1A48-AB80-DDF7-6A82AB0C87F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265" b="99467" l="79" r="98424">
                        <a14:foregroundMark x1="12057" y1="10586" x2="29551" y2="15080"/>
                        <a14:foregroundMark x1="32309" y1="14090" x2="21355" y2="20564"/>
                        <a14:foregroundMark x1="21355" y1="20564" x2="11348" y2="30998"/>
                        <a14:foregroundMark x1="11348" y1="30998" x2="5595" y2="47372"/>
                        <a14:foregroundMark x1="5595" y1="47372" x2="5516" y2="60548"/>
                        <a14:foregroundMark x1="5516" y1="60548" x2="23247" y2="77685"/>
                        <a14:foregroundMark x1="23247" y1="77685" x2="51221" y2="82635"/>
                        <a14:foregroundMark x1="51221" y1="82635" x2="52561" y2="82178"/>
                        <a14:foregroundMark x1="88574" y1="58644" x2="91883" y2="71668"/>
                        <a14:foregroundMark x1="91883" y1="71668" x2="89125" y2="82711"/>
                        <a14:foregroundMark x1="89125" y1="82711" x2="83767" y2="90099"/>
                        <a14:foregroundMark x1="44681" y1="74029" x2="53822" y2="67098"/>
                        <a14:foregroundMark x1="53822" y1="67098" x2="61466" y2="74410"/>
                        <a14:foregroundMark x1="3704" y1="7464" x2="83530" y2="11348"/>
                        <a14:foregroundMark x1="83530" y1="11348" x2="93381" y2="23686"/>
                        <a14:foregroundMark x1="93381" y1="23686" x2="93144" y2="84158"/>
                        <a14:foregroundMark x1="93144" y1="84158" x2="35697" y2="88271"/>
                        <a14:foregroundMark x1="35697" y1="88271" x2="20804" y2="86596"/>
                        <a14:foregroundMark x1="20804" y1="86596" x2="14184" y2="83930"/>
                        <a14:foregroundMark x1="1576" y1="94212" x2="47439" y2="94440"/>
                        <a14:foregroundMark x1="47439" y1="94440" x2="80378" y2="92993"/>
                        <a14:foregroundMark x1="80378" y1="92993" x2="97321" y2="94440"/>
                        <a14:foregroundMark x1="1182" y1="98401" x2="49251" y2="98553"/>
                        <a14:foregroundMark x1="49251" y1="98553" x2="93538" y2="93298"/>
                        <a14:foregroundMark x1="93538" y1="93298" x2="97321" y2="98401"/>
                        <a14:foregroundMark x1="97321" y1="85834" x2="97478" y2="97182"/>
                        <a14:foregroundMark x1="97478" y1="97182" x2="68716" y2="99695"/>
                        <a14:foregroundMark x1="68716" y1="99695" x2="68479" y2="99467"/>
                        <a14:foregroundMark x1="13554" y1="86443" x2="1576" y2="89337"/>
                        <a14:foregroundMark x1="1576" y1="89337" x2="79" y2="95659"/>
                        <a14:foregroundMark x1="1576" y1="85529" x2="48936" y2="84235"/>
                        <a14:foregroundMark x1="98131" y1="63060" x2="98025" y2="72768"/>
                        <a14:foregroundMark x1="54531" y1="27647" x2="72971" y2="28408"/>
                        <a14:foregroundMark x1="72971" y1="28408" x2="69031" y2="19193"/>
                        <a14:foregroundMark x1="57841" y1="31912" x2="72104" y2="31912"/>
                        <a14:foregroundMark x1="62096" y1="34958" x2="65721" y2="32902"/>
                        <a14:foregroundMark x1="7959" y1="16679" x2="6777" y2="21554"/>
                        <a14:foregroundMark x1="48779" y1="4265" x2="56501" y2="5179"/>
                        <a14:foregroundMark x1="66036" y1="88652" x2="69819" y2="89642"/>
                        <a14:foregroundMark x1="32467" y1="90937" x2="32309" y2="95354"/>
                        <a14:backgroundMark x1="97084" y1="27494" x2="97084" y2="22239"/>
                        <a14:backgroundMark x1="97636" y1="42879" x2="98503" y2="34349"/>
                        <a14:backgroundMark x1="98503" y1="28256" x2="98503" y2="7921"/>
                        <a14:backgroundMark x1="97636" y1="80350" x2="99921" y2="74257"/>
                        <a14:backgroundMark x1="97951" y1="55369" x2="98424" y2="46535"/>
                        <a14:backgroundMark x1="98582" y1="42346" x2="98582" y2="36558"/>
                        <a14:backgroundMark x1="96217" y1="7464" x2="97636" y2="28104"/>
                        <a14:backgroundMark x1="96848" y1="29931" x2="96848" y2="33968"/>
                        <a14:backgroundMark x1="97794" y1="39299" x2="97951" y2="26580"/>
                        <a14:backgroundMark x1="97163" y1="26809" x2="97400" y2="36481"/>
                        <a14:backgroundMark x1="98503" y1="39985" x2="98976" y2="57883"/>
                        <a14:backgroundMark x1="97006" y1="77075" x2="98976" y2="71668"/>
                        <a14:backgroundMark x1="97242" y1="59177" x2="98030" y2="60396"/>
                        <a14:backgroundMark x1="97715" y1="78522" x2="98424" y2="72430"/>
                        <a14:backgroundMark x1="97636" y1="61005" x2="97951" y2="62148"/>
                        <a14:backgroundMark x1="97557" y1="57273" x2="98582" y2="62986"/>
                        <a14:backgroundMark x1="96848" y1="75248" x2="98503" y2="70830"/>
                        <a14:backgroundMark x1="97715" y1="79665" x2="98266" y2="72430"/>
                        <a14:backgroundMark x1="97872" y1="72734" x2="97636" y2="73724"/>
                        <a14:backgroundMark x1="97557" y1="78751" x2="97636" y2="81721"/>
                        <a14:backgroundMark x1="97400" y1="75628" x2="98188" y2="7357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5780" y="784744"/>
            <a:ext cx="2793635" cy="2890575"/>
          </a:xfrm>
          <a:prstGeom prst="rect">
            <a:avLst/>
          </a:prstGeom>
        </p:spPr>
      </p:pic>
      <p:grpSp>
        <p:nvGrpSpPr>
          <p:cNvPr id="111" name="Группа 110">
            <a:extLst>
              <a:ext uri="{FF2B5EF4-FFF2-40B4-BE49-F238E27FC236}">
                <a16:creationId xmlns:a16="http://schemas.microsoft.com/office/drawing/2014/main" id="{F680884E-A645-A7D1-CA66-6034C6343CD3}"/>
              </a:ext>
            </a:extLst>
          </p:cNvPr>
          <p:cNvGrpSpPr/>
          <p:nvPr userDrawn="1"/>
        </p:nvGrpSpPr>
        <p:grpSpPr>
          <a:xfrm>
            <a:off x="-13293" y="5284981"/>
            <a:ext cx="12257115" cy="1203674"/>
            <a:chOff x="-13293" y="5284981"/>
            <a:chExt cx="12257115" cy="1203674"/>
          </a:xfrm>
        </p:grpSpPr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id="{064CDED5-5528-C42D-E9CE-EF4D2C2D1808}"/>
                </a:ext>
              </a:extLst>
            </p:cNvPr>
            <p:cNvSpPr/>
            <p:nvPr userDrawn="1"/>
          </p:nvSpPr>
          <p:spPr>
            <a:xfrm>
              <a:off x="3122026" y="542474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Прямоугольник 13">
              <a:extLst>
                <a:ext uri="{FF2B5EF4-FFF2-40B4-BE49-F238E27FC236}">
                  <a16:creationId xmlns:a16="http://schemas.microsoft.com/office/drawing/2014/main" id="{32E44BE6-BED4-466D-1AED-579F9349342E}"/>
                </a:ext>
              </a:extLst>
            </p:cNvPr>
            <p:cNvSpPr/>
            <p:nvPr userDrawn="1"/>
          </p:nvSpPr>
          <p:spPr>
            <a:xfrm>
              <a:off x="-13293" y="5284981"/>
              <a:ext cx="7204363" cy="1201084"/>
            </a:xfrm>
            <a:prstGeom prst="rect">
              <a:avLst/>
            </a:prstGeom>
            <a:solidFill>
              <a:srgbClr val="4DC1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id="{B1EE3AB3-4407-1BEA-4583-D87FE53EE1DE}"/>
                </a:ext>
              </a:extLst>
            </p:cNvPr>
            <p:cNvSpPr/>
            <p:nvPr userDrawn="1"/>
          </p:nvSpPr>
          <p:spPr>
            <a:xfrm>
              <a:off x="3122026" y="60223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:a16="http://schemas.microsoft.com/office/drawing/2014/main" id="{530F88B7-60B7-98D6-9775-320E80B95878}"/>
                </a:ext>
              </a:extLst>
            </p:cNvPr>
            <p:cNvSpPr/>
            <p:nvPr userDrawn="1"/>
          </p:nvSpPr>
          <p:spPr>
            <a:xfrm>
              <a:off x="3716959" y="542474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Прямоугольник 18">
              <a:extLst>
                <a:ext uri="{FF2B5EF4-FFF2-40B4-BE49-F238E27FC236}">
                  <a16:creationId xmlns:a16="http://schemas.microsoft.com/office/drawing/2014/main" id="{2CF930A1-7D24-44E5-7BB5-D16A09A0FA07}"/>
                </a:ext>
              </a:extLst>
            </p:cNvPr>
            <p:cNvSpPr/>
            <p:nvPr userDrawn="1"/>
          </p:nvSpPr>
          <p:spPr>
            <a:xfrm>
              <a:off x="3716959" y="60223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id="{359A3FFC-1876-9856-06B5-5480D736FD2A}"/>
                </a:ext>
              </a:extLst>
            </p:cNvPr>
            <p:cNvSpPr/>
            <p:nvPr userDrawn="1"/>
          </p:nvSpPr>
          <p:spPr>
            <a:xfrm>
              <a:off x="4311892" y="542474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Прямоугольник 20">
              <a:extLst>
                <a:ext uri="{FF2B5EF4-FFF2-40B4-BE49-F238E27FC236}">
                  <a16:creationId xmlns:a16="http://schemas.microsoft.com/office/drawing/2014/main" id="{14C3CD81-2630-33B9-FECC-4546A65EC7D4}"/>
                </a:ext>
              </a:extLst>
            </p:cNvPr>
            <p:cNvSpPr/>
            <p:nvPr userDrawn="1"/>
          </p:nvSpPr>
          <p:spPr>
            <a:xfrm>
              <a:off x="4311892" y="60223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Прямоугольник 21">
              <a:extLst>
                <a:ext uri="{FF2B5EF4-FFF2-40B4-BE49-F238E27FC236}">
                  <a16:creationId xmlns:a16="http://schemas.microsoft.com/office/drawing/2014/main" id="{5416DB94-529C-0D28-AC2C-CE08CEFCF92B}"/>
                </a:ext>
              </a:extLst>
            </p:cNvPr>
            <p:cNvSpPr/>
            <p:nvPr userDrawn="1"/>
          </p:nvSpPr>
          <p:spPr>
            <a:xfrm>
              <a:off x="4906825" y="542474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Прямоугольник 22">
              <a:extLst>
                <a:ext uri="{FF2B5EF4-FFF2-40B4-BE49-F238E27FC236}">
                  <a16:creationId xmlns:a16="http://schemas.microsoft.com/office/drawing/2014/main" id="{4735C919-CFF1-2612-0667-5F0B0AABF86C}"/>
                </a:ext>
              </a:extLst>
            </p:cNvPr>
            <p:cNvSpPr/>
            <p:nvPr userDrawn="1"/>
          </p:nvSpPr>
          <p:spPr>
            <a:xfrm>
              <a:off x="4906825" y="60223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Прямоугольник 23">
              <a:extLst>
                <a:ext uri="{FF2B5EF4-FFF2-40B4-BE49-F238E27FC236}">
                  <a16:creationId xmlns:a16="http://schemas.microsoft.com/office/drawing/2014/main" id="{2FCD59A2-44BB-4258-67B3-09E6A9EE7D97}"/>
                </a:ext>
              </a:extLst>
            </p:cNvPr>
            <p:cNvSpPr/>
            <p:nvPr userDrawn="1"/>
          </p:nvSpPr>
          <p:spPr>
            <a:xfrm>
              <a:off x="5483876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" name="Прямоугольник 24">
              <a:extLst>
                <a:ext uri="{FF2B5EF4-FFF2-40B4-BE49-F238E27FC236}">
                  <a16:creationId xmlns:a16="http://schemas.microsoft.com/office/drawing/2014/main" id="{711A5ED3-1920-BB91-3CF7-C21D567614F1}"/>
                </a:ext>
              </a:extLst>
            </p:cNvPr>
            <p:cNvSpPr/>
            <p:nvPr userDrawn="1"/>
          </p:nvSpPr>
          <p:spPr>
            <a:xfrm>
              <a:off x="5483876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" name="Прямоугольник 25">
              <a:extLst>
                <a:ext uri="{FF2B5EF4-FFF2-40B4-BE49-F238E27FC236}">
                  <a16:creationId xmlns:a16="http://schemas.microsoft.com/office/drawing/2014/main" id="{0D6244C2-F3B9-EEA2-DBD3-69658E13E982}"/>
                </a:ext>
              </a:extLst>
            </p:cNvPr>
            <p:cNvSpPr/>
            <p:nvPr userDrawn="1"/>
          </p:nvSpPr>
          <p:spPr>
            <a:xfrm>
              <a:off x="6078809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Прямоугольник 26">
              <a:extLst>
                <a:ext uri="{FF2B5EF4-FFF2-40B4-BE49-F238E27FC236}">
                  <a16:creationId xmlns:a16="http://schemas.microsoft.com/office/drawing/2014/main" id="{225EA9F7-508B-0838-A0D6-A0F42CDD93C6}"/>
                </a:ext>
              </a:extLst>
            </p:cNvPr>
            <p:cNvSpPr/>
            <p:nvPr userDrawn="1"/>
          </p:nvSpPr>
          <p:spPr>
            <a:xfrm>
              <a:off x="6078809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Прямоугольник 27">
              <a:extLst>
                <a:ext uri="{FF2B5EF4-FFF2-40B4-BE49-F238E27FC236}">
                  <a16:creationId xmlns:a16="http://schemas.microsoft.com/office/drawing/2014/main" id="{6565D2EF-AF31-AB11-C552-5B490E46F086}"/>
                </a:ext>
              </a:extLst>
            </p:cNvPr>
            <p:cNvSpPr/>
            <p:nvPr userDrawn="1"/>
          </p:nvSpPr>
          <p:spPr>
            <a:xfrm>
              <a:off x="6682198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Прямоугольник 28">
              <a:extLst>
                <a:ext uri="{FF2B5EF4-FFF2-40B4-BE49-F238E27FC236}">
                  <a16:creationId xmlns:a16="http://schemas.microsoft.com/office/drawing/2014/main" id="{CCC805F0-16AD-7E4F-8A12-2B9942BBC4DA}"/>
                </a:ext>
              </a:extLst>
            </p:cNvPr>
            <p:cNvSpPr/>
            <p:nvPr userDrawn="1"/>
          </p:nvSpPr>
          <p:spPr>
            <a:xfrm>
              <a:off x="6682198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0" name="Прямоугольник 29">
              <a:extLst>
                <a:ext uri="{FF2B5EF4-FFF2-40B4-BE49-F238E27FC236}">
                  <a16:creationId xmlns:a16="http://schemas.microsoft.com/office/drawing/2014/main" id="{148B5FD5-D489-81BC-82D4-42424647249A}"/>
                </a:ext>
              </a:extLst>
            </p:cNvPr>
            <p:cNvSpPr/>
            <p:nvPr userDrawn="1"/>
          </p:nvSpPr>
          <p:spPr>
            <a:xfrm>
              <a:off x="153878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" name="Прямоугольник 30">
              <a:extLst>
                <a:ext uri="{FF2B5EF4-FFF2-40B4-BE49-F238E27FC236}">
                  <a16:creationId xmlns:a16="http://schemas.microsoft.com/office/drawing/2014/main" id="{1F9C56CD-A32A-56A1-9447-580B60C5C945}"/>
                </a:ext>
              </a:extLst>
            </p:cNvPr>
            <p:cNvSpPr/>
            <p:nvPr userDrawn="1"/>
          </p:nvSpPr>
          <p:spPr>
            <a:xfrm>
              <a:off x="153878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2" name="Прямоугольник 31">
              <a:extLst>
                <a:ext uri="{FF2B5EF4-FFF2-40B4-BE49-F238E27FC236}">
                  <a16:creationId xmlns:a16="http://schemas.microsoft.com/office/drawing/2014/main" id="{1153478D-F7C5-3C0F-1800-E7F5C28DCB87}"/>
                </a:ext>
              </a:extLst>
            </p:cNvPr>
            <p:cNvSpPr/>
            <p:nvPr userDrawn="1"/>
          </p:nvSpPr>
          <p:spPr>
            <a:xfrm>
              <a:off x="748811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3" name="Прямоугольник 32">
              <a:extLst>
                <a:ext uri="{FF2B5EF4-FFF2-40B4-BE49-F238E27FC236}">
                  <a16:creationId xmlns:a16="http://schemas.microsoft.com/office/drawing/2014/main" id="{DCAAC707-273B-F7A8-AC97-661815B82F6E}"/>
                </a:ext>
              </a:extLst>
            </p:cNvPr>
            <p:cNvSpPr/>
            <p:nvPr userDrawn="1"/>
          </p:nvSpPr>
          <p:spPr>
            <a:xfrm>
              <a:off x="748811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4" name="Прямоугольник 33">
              <a:extLst>
                <a:ext uri="{FF2B5EF4-FFF2-40B4-BE49-F238E27FC236}">
                  <a16:creationId xmlns:a16="http://schemas.microsoft.com/office/drawing/2014/main" id="{02A1B1F3-7C93-004C-083A-BFAB177EA547}"/>
                </a:ext>
              </a:extLst>
            </p:cNvPr>
            <p:cNvSpPr/>
            <p:nvPr userDrawn="1"/>
          </p:nvSpPr>
          <p:spPr>
            <a:xfrm>
              <a:off x="1343744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5" name="Прямоугольник 34">
              <a:extLst>
                <a:ext uri="{FF2B5EF4-FFF2-40B4-BE49-F238E27FC236}">
                  <a16:creationId xmlns:a16="http://schemas.microsoft.com/office/drawing/2014/main" id="{781540B8-2A86-2B90-6D8C-FBC7346C21F8}"/>
                </a:ext>
              </a:extLst>
            </p:cNvPr>
            <p:cNvSpPr/>
            <p:nvPr userDrawn="1"/>
          </p:nvSpPr>
          <p:spPr>
            <a:xfrm>
              <a:off x="1343744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6" name="Прямоугольник 35">
              <a:extLst>
                <a:ext uri="{FF2B5EF4-FFF2-40B4-BE49-F238E27FC236}">
                  <a16:creationId xmlns:a16="http://schemas.microsoft.com/office/drawing/2014/main" id="{ADB037CB-2F50-8124-B770-85C9FF8D3F17}"/>
                </a:ext>
              </a:extLst>
            </p:cNvPr>
            <p:cNvSpPr/>
            <p:nvPr userDrawn="1"/>
          </p:nvSpPr>
          <p:spPr>
            <a:xfrm>
              <a:off x="1938677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7" name="Прямоугольник 36">
              <a:extLst>
                <a:ext uri="{FF2B5EF4-FFF2-40B4-BE49-F238E27FC236}">
                  <a16:creationId xmlns:a16="http://schemas.microsoft.com/office/drawing/2014/main" id="{89C2F453-DAC8-2C45-CA9D-D91E7F8D87F0}"/>
                </a:ext>
              </a:extLst>
            </p:cNvPr>
            <p:cNvSpPr/>
            <p:nvPr userDrawn="1"/>
          </p:nvSpPr>
          <p:spPr>
            <a:xfrm>
              <a:off x="1938677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8" name="Прямоугольник 37">
              <a:extLst>
                <a:ext uri="{FF2B5EF4-FFF2-40B4-BE49-F238E27FC236}">
                  <a16:creationId xmlns:a16="http://schemas.microsoft.com/office/drawing/2014/main" id="{86082C8C-DC0A-D210-2713-F190ADCFCD73}"/>
                </a:ext>
              </a:extLst>
            </p:cNvPr>
            <p:cNvSpPr/>
            <p:nvPr userDrawn="1"/>
          </p:nvSpPr>
          <p:spPr>
            <a:xfrm>
              <a:off x="2515728" y="5416165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" name="Прямоугольник 38">
              <a:extLst>
                <a:ext uri="{FF2B5EF4-FFF2-40B4-BE49-F238E27FC236}">
                  <a16:creationId xmlns:a16="http://schemas.microsoft.com/office/drawing/2014/main" id="{43A0CC32-B344-6353-C676-A6CCAF561238}"/>
                </a:ext>
              </a:extLst>
            </p:cNvPr>
            <p:cNvSpPr/>
            <p:nvPr userDrawn="1"/>
          </p:nvSpPr>
          <p:spPr>
            <a:xfrm>
              <a:off x="2515728" y="6013764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0" name="Прямоугольник 79">
              <a:extLst>
                <a:ext uri="{FF2B5EF4-FFF2-40B4-BE49-F238E27FC236}">
                  <a16:creationId xmlns:a16="http://schemas.microsoft.com/office/drawing/2014/main" id="{50F8EF5E-3F35-87B1-13BD-77692E553D31}"/>
                </a:ext>
              </a:extLst>
            </p:cNvPr>
            <p:cNvSpPr/>
            <p:nvPr userDrawn="1"/>
          </p:nvSpPr>
          <p:spPr>
            <a:xfrm>
              <a:off x="3122026" y="539329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2" name="Прямоугольник 81">
              <a:extLst>
                <a:ext uri="{FF2B5EF4-FFF2-40B4-BE49-F238E27FC236}">
                  <a16:creationId xmlns:a16="http://schemas.microsoft.com/office/drawing/2014/main" id="{F60ECEE4-8DBC-ED80-6078-7B83D203CFEC}"/>
                </a:ext>
              </a:extLst>
            </p:cNvPr>
            <p:cNvSpPr/>
            <p:nvPr userDrawn="1"/>
          </p:nvSpPr>
          <p:spPr>
            <a:xfrm>
              <a:off x="10233033" y="541380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3" name="Прямоугольник 82">
              <a:extLst>
                <a:ext uri="{FF2B5EF4-FFF2-40B4-BE49-F238E27FC236}">
                  <a16:creationId xmlns:a16="http://schemas.microsoft.com/office/drawing/2014/main" id="{53DE536C-4E25-4AC8-9B18-805D1A17BCD9}"/>
                </a:ext>
              </a:extLst>
            </p:cNvPr>
            <p:cNvSpPr/>
            <p:nvPr userDrawn="1"/>
          </p:nvSpPr>
          <p:spPr>
            <a:xfrm>
              <a:off x="7106254" y="5287571"/>
              <a:ext cx="5085746" cy="1201084"/>
            </a:xfrm>
            <a:prstGeom prst="rect">
              <a:avLst/>
            </a:prstGeom>
            <a:solidFill>
              <a:srgbClr val="4DC1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4" name="Прямоугольник 83">
              <a:extLst>
                <a:ext uri="{FF2B5EF4-FFF2-40B4-BE49-F238E27FC236}">
                  <a16:creationId xmlns:a16="http://schemas.microsoft.com/office/drawing/2014/main" id="{6BA80B6A-CD69-723E-4EE8-AA80B49F7942}"/>
                </a:ext>
              </a:extLst>
            </p:cNvPr>
            <p:cNvSpPr/>
            <p:nvPr userDrawn="1"/>
          </p:nvSpPr>
          <p:spPr>
            <a:xfrm>
              <a:off x="10233033" y="601140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5" name="Прямоугольник 84">
              <a:extLst>
                <a:ext uri="{FF2B5EF4-FFF2-40B4-BE49-F238E27FC236}">
                  <a16:creationId xmlns:a16="http://schemas.microsoft.com/office/drawing/2014/main" id="{B0A62B40-5370-065A-F368-1B16755543C4}"/>
                </a:ext>
              </a:extLst>
            </p:cNvPr>
            <p:cNvSpPr/>
            <p:nvPr userDrawn="1"/>
          </p:nvSpPr>
          <p:spPr>
            <a:xfrm>
              <a:off x="10827966" y="541380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6" name="Прямоугольник 85">
              <a:extLst>
                <a:ext uri="{FF2B5EF4-FFF2-40B4-BE49-F238E27FC236}">
                  <a16:creationId xmlns:a16="http://schemas.microsoft.com/office/drawing/2014/main" id="{715CA73C-A3F4-BE11-BA8B-F1C4F4270BB2}"/>
                </a:ext>
              </a:extLst>
            </p:cNvPr>
            <p:cNvSpPr/>
            <p:nvPr userDrawn="1"/>
          </p:nvSpPr>
          <p:spPr>
            <a:xfrm>
              <a:off x="10827966" y="601140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7" name="Прямоугольник 86">
              <a:extLst>
                <a:ext uri="{FF2B5EF4-FFF2-40B4-BE49-F238E27FC236}">
                  <a16:creationId xmlns:a16="http://schemas.microsoft.com/office/drawing/2014/main" id="{511E20CB-1A3C-FF86-7AD2-81B5ACAB1EEB}"/>
                </a:ext>
              </a:extLst>
            </p:cNvPr>
            <p:cNvSpPr/>
            <p:nvPr userDrawn="1"/>
          </p:nvSpPr>
          <p:spPr>
            <a:xfrm>
              <a:off x="11422899" y="541380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8" name="Прямоугольник 87">
              <a:extLst>
                <a:ext uri="{FF2B5EF4-FFF2-40B4-BE49-F238E27FC236}">
                  <a16:creationId xmlns:a16="http://schemas.microsoft.com/office/drawing/2014/main" id="{084E4290-242D-E02B-B4CE-632B3C50301D}"/>
                </a:ext>
              </a:extLst>
            </p:cNvPr>
            <p:cNvSpPr/>
            <p:nvPr userDrawn="1"/>
          </p:nvSpPr>
          <p:spPr>
            <a:xfrm>
              <a:off x="11422899" y="601140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5" name="Прямоугольник 94">
              <a:extLst>
                <a:ext uri="{FF2B5EF4-FFF2-40B4-BE49-F238E27FC236}">
                  <a16:creationId xmlns:a16="http://schemas.microsoft.com/office/drawing/2014/main" id="{F60DB5F6-FC0D-DCD6-7B43-62F1678A905D}"/>
                </a:ext>
              </a:extLst>
            </p:cNvPr>
            <p:cNvSpPr/>
            <p:nvPr userDrawn="1"/>
          </p:nvSpPr>
          <p:spPr>
            <a:xfrm>
              <a:off x="10229074" y="5408761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7" name="Прямоугольник 96">
              <a:extLst>
                <a:ext uri="{FF2B5EF4-FFF2-40B4-BE49-F238E27FC236}">
                  <a16:creationId xmlns:a16="http://schemas.microsoft.com/office/drawing/2014/main" id="{9B26EC04-E410-74D6-C38B-AD477D7C6620}"/>
                </a:ext>
              </a:extLst>
            </p:cNvPr>
            <p:cNvSpPr/>
            <p:nvPr userDrawn="1"/>
          </p:nvSpPr>
          <p:spPr>
            <a:xfrm>
              <a:off x="7264885" y="540951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8" name="Прямоугольник 97">
              <a:extLst>
                <a:ext uri="{FF2B5EF4-FFF2-40B4-BE49-F238E27FC236}">
                  <a16:creationId xmlns:a16="http://schemas.microsoft.com/office/drawing/2014/main" id="{605799BC-7E9B-CC74-DDE1-9F95C6EFFE60}"/>
                </a:ext>
              </a:extLst>
            </p:cNvPr>
            <p:cNvSpPr/>
            <p:nvPr userDrawn="1"/>
          </p:nvSpPr>
          <p:spPr>
            <a:xfrm>
              <a:off x="7264885" y="600711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9" name="Прямоугольник 98">
              <a:extLst>
                <a:ext uri="{FF2B5EF4-FFF2-40B4-BE49-F238E27FC236}">
                  <a16:creationId xmlns:a16="http://schemas.microsoft.com/office/drawing/2014/main" id="{4B74BD83-028F-6F75-B4F2-7099AD19555F}"/>
                </a:ext>
              </a:extLst>
            </p:cNvPr>
            <p:cNvSpPr/>
            <p:nvPr userDrawn="1"/>
          </p:nvSpPr>
          <p:spPr>
            <a:xfrm>
              <a:off x="7859818" y="540951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0" name="Прямоугольник 99">
              <a:extLst>
                <a:ext uri="{FF2B5EF4-FFF2-40B4-BE49-F238E27FC236}">
                  <a16:creationId xmlns:a16="http://schemas.microsoft.com/office/drawing/2014/main" id="{73116A2F-A6D6-05B4-CFD2-3EDB11130EA3}"/>
                </a:ext>
              </a:extLst>
            </p:cNvPr>
            <p:cNvSpPr/>
            <p:nvPr userDrawn="1"/>
          </p:nvSpPr>
          <p:spPr>
            <a:xfrm>
              <a:off x="7859818" y="600711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1" name="Прямоугольник 100">
              <a:extLst>
                <a:ext uri="{FF2B5EF4-FFF2-40B4-BE49-F238E27FC236}">
                  <a16:creationId xmlns:a16="http://schemas.microsoft.com/office/drawing/2014/main" id="{D87DCF65-0797-213F-5432-0C941A02FA2B}"/>
                </a:ext>
              </a:extLst>
            </p:cNvPr>
            <p:cNvSpPr/>
            <p:nvPr userDrawn="1"/>
          </p:nvSpPr>
          <p:spPr>
            <a:xfrm>
              <a:off x="8454751" y="540951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2" name="Прямоугольник 101">
              <a:extLst>
                <a:ext uri="{FF2B5EF4-FFF2-40B4-BE49-F238E27FC236}">
                  <a16:creationId xmlns:a16="http://schemas.microsoft.com/office/drawing/2014/main" id="{F8B8B89D-1F4C-CEA3-B809-311A8BDFE682}"/>
                </a:ext>
              </a:extLst>
            </p:cNvPr>
            <p:cNvSpPr/>
            <p:nvPr userDrawn="1"/>
          </p:nvSpPr>
          <p:spPr>
            <a:xfrm>
              <a:off x="8454751" y="600711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3" name="Прямоугольник 102">
              <a:extLst>
                <a:ext uri="{FF2B5EF4-FFF2-40B4-BE49-F238E27FC236}">
                  <a16:creationId xmlns:a16="http://schemas.microsoft.com/office/drawing/2014/main" id="{CA6A4FDE-02C3-3A1B-C966-04D0BDBA58D7}"/>
                </a:ext>
              </a:extLst>
            </p:cNvPr>
            <p:cNvSpPr/>
            <p:nvPr userDrawn="1"/>
          </p:nvSpPr>
          <p:spPr>
            <a:xfrm>
              <a:off x="9049684" y="540951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4" name="Прямоугольник 103">
              <a:extLst>
                <a:ext uri="{FF2B5EF4-FFF2-40B4-BE49-F238E27FC236}">
                  <a16:creationId xmlns:a16="http://schemas.microsoft.com/office/drawing/2014/main" id="{D5BE7D58-7977-EFA6-7475-7477100406D7}"/>
                </a:ext>
              </a:extLst>
            </p:cNvPr>
            <p:cNvSpPr/>
            <p:nvPr userDrawn="1"/>
          </p:nvSpPr>
          <p:spPr>
            <a:xfrm>
              <a:off x="9049684" y="600711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5" name="Прямоугольник 104">
              <a:extLst>
                <a:ext uri="{FF2B5EF4-FFF2-40B4-BE49-F238E27FC236}">
                  <a16:creationId xmlns:a16="http://schemas.microsoft.com/office/drawing/2014/main" id="{92CA43FD-636E-AAD0-C235-D85F6A8F4AC5}"/>
                </a:ext>
              </a:extLst>
            </p:cNvPr>
            <p:cNvSpPr/>
            <p:nvPr userDrawn="1"/>
          </p:nvSpPr>
          <p:spPr>
            <a:xfrm>
              <a:off x="9626735" y="5405225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6" name="Прямоугольник 105">
              <a:extLst>
                <a:ext uri="{FF2B5EF4-FFF2-40B4-BE49-F238E27FC236}">
                  <a16:creationId xmlns:a16="http://schemas.microsoft.com/office/drawing/2014/main" id="{BF168A32-5A4E-EB99-7E81-EC92295A98CF}"/>
                </a:ext>
              </a:extLst>
            </p:cNvPr>
            <p:cNvSpPr/>
            <p:nvPr userDrawn="1"/>
          </p:nvSpPr>
          <p:spPr>
            <a:xfrm>
              <a:off x="9626735" y="6002824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7" name="Прямоугольник 106">
              <a:extLst>
                <a:ext uri="{FF2B5EF4-FFF2-40B4-BE49-F238E27FC236}">
                  <a16:creationId xmlns:a16="http://schemas.microsoft.com/office/drawing/2014/main" id="{048859B9-0335-6E9C-EDDD-156A4CF20372}"/>
                </a:ext>
              </a:extLst>
            </p:cNvPr>
            <p:cNvSpPr/>
            <p:nvPr userDrawn="1"/>
          </p:nvSpPr>
          <p:spPr>
            <a:xfrm>
              <a:off x="11934478" y="5408450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8" name="Прямоугольник 107">
              <a:extLst>
                <a:ext uri="{FF2B5EF4-FFF2-40B4-BE49-F238E27FC236}">
                  <a16:creationId xmlns:a16="http://schemas.microsoft.com/office/drawing/2014/main" id="{8847A478-6F1A-2B37-E249-F4F7C0C2EB3B}"/>
                </a:ext>
              </a:extLst>
            </p:cNvPr>
            <p:cNvSpPr/>
            <p:nvPr userDrawn="1"/>
          </p:nvSpPr>
          <p:spPr>
            <a:xfrm>
              <a:off x="11934478" y="600604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15A511A-4FC8-1EC5-7E73-751C372EF8F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4743" y="4079548"/>
            <a:ext cx="773724" cy="867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4684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Прямоугольник 109">
            <a:extLst>
              <a:ext uri="{FF2B5EF4-FFF2-40B4-BE49-F238E27FC236}">
                <a16:creationId xmlns:a16="http://schemas.microsoft.com/office/drawing/2014/main" id="{937E3C77-DAE9-9D9A-9C72-6F7D0F4657B4}"/>
              </a:ext>
            </a:extLst>
          </p:cNvPr>
          <p:cNvSpPr/>
          <p:nvPr userDrawn="1"/>
        </p:nvSpPr>
        <p:spPr>
          <a:xfrm rot="5400000">
            <a:off x="-3172048" y="3170678"/>
            <a:ext cx="6858002" cy="516648"/>
          </a:xfrm>
          <a:prstGeom prst="rect">
            <a:avLst/>
          </a:prstGeom>
          <a:solidFill>
            <a:srgbClr val="B2B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Прямоугольник 108">
            <a:extLst>
              <a:ext uri="{FF2B5EF4-FFF2-40B4-BE49-F238E27FC236}">
                <a16:creationId xmlns:a16="http://schemas.microsoft.com/office/drawing/2014/main" id="{34EF17AC-30FF-0209-21B7-A153A7D34709}"/>
              </a:ext>
            </a:extLst>
          </p:cNvPr>
          <p:cNvSpPr/>
          <p:nvPr userDrawn="1"/>
        </p:nvSpPr>
        <p:spPr>
          <a:xfrm>
            <a:off x="-13294" y="6351002"/>
            <a:ext cx="12205293" cy="516648"/>
          </a:xfrm>
          <a:prstGeom prst="rect">
            <a:avLst/>
          </a:prstGeom>
          <a:solidFill>
            <a:srgbClr val="B2B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6D89A019-2C34-69F6-9B3D-848A7E3DC912}"/>
              </a:ext>
            </a:extLst>
          </p:cNvPr>
          <p:cNvSpPr/>
          <p:nvPr userDrawn="1"/>
        </p:nvSpPr>
        <p:spPr>
          <a:xfrm>
            <a:off x="425302" y="0"/>
            <a:ext cx="5084501" cy="6857999"/>
          </a:xfrm>
          <a:prstGeom prst="rect">
            <a:avLst/>
          </a:prstGeom>
          <a:solidFill>
            <a:srgbClr val="0671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11" name="Группа 110">
            <a:extLst>
              <a:ext uri="{FF2B5EF4-FFF2-40B4-BE49-F238E27FC236}">
                <a16:creationId xmlns:a16="http://schemas.microsoft.com/office/drawing/2014/main" id="{F680884E-A645-A7D1-CA66-6034C6343CD3}"/>
              </a:ext>
            </a:extLst>
          </p:cNvPr>
          <p:cNvGrpSpPr/>
          <p:nvPr userDrawn="1"/>
        </p:nvGrpSpPr>
        <p:grpSpPr>
          <a:xfrm>
            <a:off x="-13293" y="5284981"/>
            <a:ext cx="12257115" cy="1203674"/>
            <a:chOff x="-13293" y="5284981"/>
            <a:chExt cx="12257115" cy="1203674"/>
          </a:xfrm>
        </p:grpSpPr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id="{064CDED5-5528-C42D-E9CE-EF4D2C2D1808}"/>
                </a:ext>
              </a:extLst>
            </p:cNvPr>
            <p:cNvSpPr/>
            <p:nvPr userDrawn="1"/>
          </p:nvSpPr>
          <p:spPr>
            <a:xfrm>
              <a:off x="3122026" y="542474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Прямоугольник 13">
              <a:extLst>
                <a:ext uri="{FF2B5EF4-FFF2-40B4-BE49-F238E27FC236}">
                  <a16:creationId xmlns:a16="http://schemas.microsoft.com/office/drawing/2014/main" id="{32E44BE6-BED4-466D-1AED-579F9349342E}"/>
                </a:ext>
              </a:extLst>
            </p:cNvPr>
            <p:cNvSpPr/>
            <p:nvPr userDrawn="1"/>
          </p:nvSpPr>
          <p:spPr>
            <a:xfrm>
              <a:off x="-13293" y="5284981"/>
              <a:ext cx="7204363" cy="1201084"/>
            </a:xfrm>
            <a:prstGeom prst="rect">
              <a:avLst/>
            </a:prstGeom>
            <a:solidFill>
              <a:srgbClr val="4DC1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id="{B1EE3AB3-4407-1BEA-4583-D87FE53EE1DE}"/>
                </a:ext>
              </a:extLst>
            </p:cNvPr>
            <p:cNvSpPr/>
            <p:nvPr userDrawn="1"/>
          </p:nvSpPr>
          <p:spPr>
            <a:xfrm>
              <a:off x="3122026" y="60223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:a16="http://schemas.microsoft.com/office/drawing/2014/main" id="{530F88B7-60B7-98D6-9775-320E80B95878}"/>
                </a:ext>
              </a:extLst>
            </p:cNvPr>
            <p:cNvSpPr/>
            <p:nvPr userDrawn="1"/>
          </p:nvSpPr>
          <p:spPr>
            <a:xfrm>
              <a:off x="3716959" y="542474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Прямоугольник 18">
              <a:extLst>
                <a:ext uri="{FF2B5EF4-FFF2-40B4-BE49-F238E27FC236}">
                  <a16:creationId xmlns:a16="http://schemas.microsoft.com/office/drawing/2014/main" id="{2CF930A1-7D24-44E5-7BB5-D16A09A0FA07}"/>
                </a:ext>
              </a:extLst>
            </p:cNvPr>
            <p:cNvSpPr/>
            <p:nvPr userDrawn="1"/>
          </p:nvSpPr>
          <p:spPr>
            <a:xfrm>
              <a:off x="3716959" y="60223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id="{359A3FFC-1876-9856-06B5-5480D736FD2A}"/>
                </a:ext>
              </a:extLst>
            </p:cNvPr>
            <p:cNvSpPr/>
            <p:nvPr userDrawn="1"/>
          </p:nvSpPr>
          <p:spPr>
            <a:xfrm>
              <a:off x="4311892" y="542474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Прямоугольник 20">
              <a:extLst>
                <a:ext uri="{FF2B5EF4-FFF2-40B4-BE49-F238E27FC236}">
                  <a16:creationId xmlns:a16="http://schemas.microsoft.com/office/drawing/2014/main" id="{14C3CD81-2630-33B9-FECC-4546A65EC7D4}"/>
                </a:ext>
              </a:extLst>
            </p:cNvPr>
            <p:cNvSpPr/>
            <p:nvPr userDrawn="1"/>
          </p:nvSpPr>
          <p:spPr>
            <a:xfrm>
              <a:off x="4311892" y="60223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Прямоугольник 21">
              <a:extLst>
                <a:ext uri="{FF2B5EF4-FFF2-40B4-BE49-F238E27FC236}">
                  <a16:creationId xmlns:a16="http://schemas.microsoft.com/office/drawing/2014/main" id="{5416DB94-529C-0D28-AC2C-CE08CEFCF92B}"/>
                </a:ext>
              </a:extLst>
            </p:cNvPr>
            <p:cNvSpPr/>
            <p:nvPr userDrawn="1"/>
          </p:nvSpPr>
          <p:spPr>
            <a:xfrm>
              <a:off x="4906825" y="542474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Прямоугольник 22">
              <a:extLst>
                <a:ext uri="{FF2B5EF4-FFF2-40B4-BE49-F238E27FC236}">
                  <a16:creationId xmlns:a16="http://schemas.microsoft.com/office/drawing/2014/main" id="{4735C919-CFF1-2612-0667-5F0B0AABF86C}"/>
                </a:ext>
              </a:extLst>
            </p:cNvPr>
            <p:cNvSpPr/>
            <p:nvPr userDrawn="1"/>
          </p:nvSpPr>
          <p:spPr>
            <a:xfrm>
              <a:off x="4906825" y="60223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Прямоугольник 23">
              <a:extLst>
                <a:ext uri="{FF2B5EF4-FFF2-40B4-BE49-F238E27FC236}">
                  <a16:creationId xmlns:a16="http://schemas.microsoft.com/office/drawing/2014/main" id="{2FCD59A2-44BB-4258-67B3-09E6A9EE7D97}"/>
                </a:ext>
              </a:extLst>
            </p:cNvPr>
            <p:cNvSpPr/>
            <p:nvPr userDrawn="1"/>
          </p:nvSpPr>
          <p:spPr>
            <a:xfrm>
              <a:off x="5483876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" name="Прямоугольник 24">
              <a:extLst>
                <a:ext uri="{FF2B5EF4-FFF2-40B4-BE49-F238E27FC236}">
                  <a16:creationId xmlns:a16="http://schemas.microsoft.com/office/drawing/2014/main" id="{711A5ED3-1920-BB91-3CF7-C21D567614F1}"/>
                </a:ext>
              </a:extLst>
            </p:cNvPr>
            <p:cNvSpPr/>
            <p:nvPr userDrawn="1"/>
          </p:nvSpPr>
          <p:spPr>
            <a:xfrm>
              <a:off x="5483876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" name="Прямоугольник 25">
              <a:extLst>
                <a:ext uri="{FF2B5EF4-FFF2-40B4-BE49-F238E27FC236}">
                  <a16:creationId xmlns:a16="http://schemas.microsoft.com/office/drawing/2014/main" id="{0D6244C2-F3B9-EEA2-DBD3-69658E13E982}"/>
                </a:ext>
              </a:extLst>
            </p:cNvPr>
            <p:cNvSpPr/>
            <p:nvPr userDrawn="1"/>
          </p:nvSpPr>
          <p:spPr>
            <a:xfrm>
              <a:off x="6078809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Прямоугольник 26">
              <a:extLst>
                <a:ext uri="{FF2B5EF4-FFF2-40B4-BE49-F238E27FC236}">
                  <a16:creationId xmlns:a16="http://schemas.microsoft.com/office/drawing/2014/main" id="{225EA9F7-508B-0838-A0D6-A0F42CDD93C6}"/>
                </a:ext>
              </a:extLst>
            </p:cNvPr>
            <p:cNvSpPr/>
            <p:nvPr userDrawn="1"/>
          </p:nvSpPr>
          <p:spPr>
            <a:xfrm>
              <a:off x="6078809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Прямоугольник 27">
              <a:extLst>
                <a:ext uri="{FF2B5EF4-FFF2-40B4-BE49-F238E27FC236}">
                  <a16:creationId xmlns:a16="http://schemas.microsoft.com/office/drawing/2014/main" id="{6565D2EF-AF31-AB11-C552-5B490E46F086}"/>
                </a:ext>
              </a:extLst>
            </p:cNvPr>
            <p:cNvSpPr/>
            <p:nvPr userDrawn="1"/>
          </p:nvSpPr>
          <p:spPr>
            <a:xfrm>
              <a:off x="6682198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Прямоугольник 28">
              <a:extLst>
                <a:ext uri="{FF2B5EF4-FFF2-40B4-BE49-F238E27FC236}">
                  <a16:creationId xmlns:a16="http://schemas.microsoft.com/office/drawing/2014/main" id="{CCC805F0-16AD-7E4F-8A12-2B9942BBC4DA}"/>
                </a:ext>
              </a:extLst>
            </p:cNvPr>
            <p:cNvSpPr/>
            <p:nvPr userDrawn="1"/>
          </p:nvSpPr>
          <p:spPr>
            <a:xfrm>
              <a:off x="6682198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0" name="Прямоугольник 29">
              <a:extLst>
                <a:ext uri="{FF2B5EF4-FFF2-40B4-BE49-F238E27FC236}">
                  <a16:creationId xmlns:a16="http://schemas.microsoft.com/office/drawing/2014/main" id="{148B5FD5-D489-81BC-82D4-42424647249A}"/>
                </a:ext>
              </a:extLst>
            </p:cNvPr>
            <p:cNvSpPr/>
            <p:nvPr userDrawn="1"/>
          </p:nvSpPr>
          <p:spPr>
            <a:xfrm>
              <a:off x="153878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" name="Прямоугольник 30">
              <a:extLst>
                <a:ext uri="{FF2B5EF4-FFF2-40B4-BE49-F238E27FC236}">
                  <a16:creationId xmlns:a16="http://schemas.microsoft.com/office/drawing/2014/main" id="{1F9C56CD-A32A-56A1-9447-580B60C5C945}"/>
                </a:ext>
              </a:extLst>
            </p:cNvPr>
            <p:cNvSpPr/>
            <p:nvPr userDrawn="1"/>
          </p:nvSpPr>
          <p:spPr>
            <a:xfrm>
              <a:off x="153878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2" name="Прямоугольник 31">
              <a:extLst>
                <a:ext uri="{FF2B5EF4-FFF2-40B4-BE49-F238E27FC236}">
                  <a16:creationId xmlns:a16="http://schemas.microsoft.com/office/drawing/2014/main" id="{1153478D-F7C5-3C0F-1800-E7F5C28DCB87}"/>
                </a:ext>
              </a:extLst>
            </p:cNvPr>
            <p:cNvSpPr/>
            <p:nvPr userDrawn="1"/>
          </p:nvSpPr>
          <p:spPr>
            <a:xfrm>
              <a:off x="748811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3" name="Прямоугольник 32">
              <a:extLst>
                <a:ext uri="{FF2B5EF4-FFF2-40B4-BE49-F238E27FC236}">
                  <a16:creationId xmlns:a16="http://schemas.microsoft.com/office/drawing/2014/main" id="{DCAAC707-273B-F7A8-AC97-661815B82F6E}"/>
                </a:ext>
              </a:extLst>
            </p:cNvPr>
            <p:cNvSpPr/>
            <p:nvPr userDrawn="1"/>
          </p:nvSpPr>
          <p:spPr>
            <a:xfrm>
              <a:off x="748811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4" name="Прямоугольник 33">
              <a:extLst>
                <a:ext uri="{FF2B5EF4-FFF2-40B4-BE49-F238E27FC236}">
                  <a16:creationId xmlns:a16="http://schemas.microsoft.com/office/drawing/2014/main" id="{02A1B1F3-7C93-004C-083A-BFAB177EA547}"/>
                </a:ext>
              </a:extLst>
            </p:cNvPr>
            <p:cNvSpPr/>
            <p:nvPr userDrawn="1"/>
          </p:nvSpPr>
          <p:spPr>
            <a:xfrm>
              <a:off x="1343744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5" name="Прямоугольник 34">
              <a:extLst>
                <a:ext uri="{FF2B5EF4-FFF2-40B4-BE49-F238E27FC236}">
                  <a16:creationId xmlns:a16="http://schemas.microsoft.com/office/drawing/2014/main" id="{781540B8-2A86-2B90-6D8C-FBC7346C21F8}"/>
                </a:ext>
              </a:extLst>
            </p:cNvPr>
            <p:cNvSpPr/>
            <p:nvPr userDrawn="1"/>
          </p:nvSpPr>
          <p:spPr>
            <a:xfrm>
              <a:off x="1343744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6" name="Прямоугольник 35">
              <a:extLst>
                <a:ext uri="{FF2B5EF4-FFF2-40B4-BE49-F238E27FC236}">
                  <a16:creationId xmlns:a16="http://schemas.microsoft.com/office/drawing/2014/main" id="{ADB037CB-2F50-8124-B770-85C9FF8D3F17}"/>
                </a:ext>
              </a:extLst>
            </p:cNvPr>
            <p:cNvSpPr/>
            <p:nvPr userDrawn="1"/>
          </p:nvSpPr>
          <p:spPr>
            <a:xfrm>
              <a:off x="1938677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7" name="Прямоугольник 36">
              <a:extLst>
                <a:ext uri="{FF2B5EF4-FFF2-40B4-BE49-F238E27FC236}">
                  <a16:creationId xmlns:a16="http://schemas.microsoft.com/office/drawing/2014/main" id="{89C2F453-DAC8-2C45-CA9D-D91E7F8D87F0}"/>
                </a:ext>
              </a:extLst>
            </p:cNvPr>
            <p:cNvSpPr/>
            <p:nvPr userDrawn="1"/>
          </p:nvSpPr>
          <p:spPr>
            <a:xfrm>
              <a:off x="1938677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8" name="Прямоугольник 37">
              <a:extLst>
                <a:ext uri="{FF2B5EF4-FFF2-40B4-BE49-F238E27FC236}">
                  <a16:creationId xmlns:a16="http://schemas.microsoft.com/office/drawing/2014/main" id="{86082C8C-DC0A-D210-2713-F190ADCFCD73}"/>
                </a:ext>
              </a:extLst>
            </p:cNvPr>
            <p:cNvSpPr/>
            <p:nvPr userDrawn="1"/>
          </p:nvSpPr>
          <p:spPr>
            <a:xfrm>
              <a:off x="2515728" y="5416165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" name="Прямоугольник 38">
              <a:extLst>
                <a:ext uri="{FF2B5EF4-FFF2-40B4-BE49-F238E27FC236}">
                  <a16:creationId xmlns:a16="http://schemas.microsoft.com/office/drawing/2014/main" id="{43A0CC32-B344-6353-C676-A6CCAF561238}"/>
                </a:ext>
              </a:extLst>
            </p:cNvPr>
            <p:cNvSpPr/>
            <p:nvPr userDrawn="1"/>
          </p:nvSpPr>
          <p:spPr>
            <a:xfrm>
              <a:off x="2515728" y="6013764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0" name="Прямоугольник 79">
              <a:extLst>
                <a:ext uri="{FF2B5EF4-FFF2-40B4-BE49-F238E27FC236}">
                  <a16:creationId xmlns:a16="http://schemas.microsoft.com/office/drawing/2014/main" id="{50F8EF5E-3F35-87B1-13BD-77692E553D31}"/>
                </a:ext>
              </a:extLst>
            </p:cNvPr>
            <p:cNvSpPr/>
            <p:nvPr userDrawn="1"/>
          </p:nvSpPr>
          <p:spPr>
            <a:xfrm>
              <a:off x="3122026" y="539329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2" name="Прямоугольник 81">
              <a:extLst>
                <a:ext uri="{FF2B5EF4-FFF2-40B4-BE49-F238E27FC236}">
                  <a16:creationId xmlns:a16="http://schemas.microsoft.com/office/drawing/2014/main" id="{F60ECEE4-8DBC-ED80-6078-7B83D203CFEC}"/>
                </a:ext>
              </a:extLst>
            </p:cNvPr>
            <p:cNvSpPr/>
            <p:nvPr userDrawn="1"/>
          </p:nvSpPr>
          <p:spPr>
            <a:xfrm>
              <a:off x="10233033" y="541380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3" name="Прямоугольник 82">
              <a:extLst>
                <a:ext uri="{FF2B5EF4-FFF2-40B4-BE49-F238E27FC236}">
                  <a16:creationId xmlns:a16="http://schemas.microsoft.com/office/drawing/2014/main" id="{53DE536C-4E25-4AC8-9B18-805D1A17BCD9}"/>
                </a:ext>
              </a:extLst>
            </p:cNvPr>
            <p:cNvSpPr/>
            <p:nvPr userDrawn="1"/>
          </p:nvSpPr>
          <p:spPr>
            <a:xfrm>
              <a:off x="7106254" y="5287571"/>
              <a:ext cx="5085746" cy="1201084"/>
            </a:xfrm>
            <a:prstGeom prst="rect">
              <a:avLst/>
            </a:prstGeom>
            <a:solidFill>
              <a:srgbClr val="4DC1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4" name="Прямоугольник 83">
              <a:extLst>
                <a:ext uri="{FF2B5EF4-FFF2-40B4-BE49-F238E27FC236}">
                  <a16:creationId xmlns:a16="http://schemas.microsoft.com/office/drawing/2014/main" id="{6BA80B6A-CD69-723E-4EE8-AA80B49F7942}"/>
                </a:ext>
              </a:extLst>
            </p:cNvPr>
            <p:cNvSpPr/>
            <p:nvPr userDrawn="1"/>
          </p:nvSpPr>
          <p:spPr>
            <a:xfrm>
              <a:off x="10233033" y="601140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5" name="Прямоугольник 84">
              <a:extLst>
                <a:ext uri="{FF2B5EF4-FFF2-40B4-BE49-F238E27FC236}">
                  <a16:creationId xmlns:a16="http://schemas.microsoft.com/office/drawing/2014/main" id="{B0A62B40-5370-065A-F368-1B16755543C4}"/>
                </a:ext>
              </a:extLst>
            </p:cNvPr>
            <p:cNvSpPr/>
            <p:nvPr userDrawn="1"/>
          </p:nvSpPr>
          <p:spPr>
            <a:xfrm>
              <a:off x="10827966" y="541380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6" name="Прямоугольник 85">
              <a:extLst>
                <a:ext uri="{FF2B5EF4-FFF2-40B4-BE49-F238E27FC236}">
                  <a16:creationId xmlns:a16="http://schemas.microsoft.com/office/drawing/2014/main" id="{715CA73C-A3F4-BE11-BA8B-F1C4F4270BB2}"/>
                </a:ext>
              </a:extLst>
            </p:cNvPr>
            <p:cNvSpPr/>
            <p:nvPr userDrawn="1"/>
          </p:nvSpPr>
          <p:spPr>
            <a:xfrm>
              <a:off x="10827966" y="601140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7" name="Прямоугольник 86">
              <a:extLst>
                <a:ext uri="{FF2B5EF4-FFF2-40B4-BE49-F238E27FC236}">
                  <a16:creationId xmlns:a16="http://schemas.microsoft.com/office/drawing/2014/main" id="{511E20CB-1A3C-FF86-7AD2-81B5ACAB1EEB}"/>
                </a:ext>
              </a:extLst>
            </p:cNvPr>
            <p:cNvSpPr/>
            <p:nvPr userDrawn="1"/>
          </p:nvSpPr>
          <p:spPr>
            <a:xfrm>
              <a:off x="11422899" y="541380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8" name="Прямоугольник 87">
              <a:extLst>
                <a:ext uri="{FF2B5EF4-FFF2-40B4-BE49-F238E27FC236}">
                  <a16:creationId xmlns:a16="http://schemas.microsoft.com/office/drawing/2014/main" id="{084E4290-242D-E02B-B4CE-632B3C50301D}"/>
                </a:ext>
              </a:extLst>
            </p:cNvPr>
            <p:cNvSpPr/>
            <p:nvPr userDrawn="1"/>
          </p:nvSpPr>
          <p:spPr>
            <a:xfrm>
              <a:off x="11422899" y="601140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5" name="Прямоугольник 94">
              <a:extLst>
                <a:ext uri="{FF2B5EF4-FFF2-40B4-BE49-F238E27FC236}">
                  <a16:creationId xmlns:a16="http://schemas.microsoft.com/office/drawing/2014/main" id="{F60DB5F6-FC0D-DCD6-7B43-62F1678A905D}"/>
                </a:ext>
              </a:extLst>
            </p:cNvPr>
            <p:cNvSpPr/>
            <p:nvPr userDrawn="1"/>
          </p:nvSpPr>
          <p:spPr>
            <a:xfrm>
              <a:off x="10229074" y="5408761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7" name="Прямоугольник 96">
              <a:extLst>
                <a:ext uri="{FF2B5EF4-FFF2-40B4-BE49-F238E27FC236}">
                  <a16:creationId xmlns:a16="http://schemas.microsoft.com/office/drawing/2014/main" id="{9B26EC04-E410-74D6-C38B-AD477D7C6620}"/>
                </a:ext>
              </a:extLst>
            </p:cNvPr>
            <p:cNvSpPr/>
            <p:nvPr userDrawn="1"/>
          </p:nvSpPr>
          <p:spPr>
            <a:xfrm>
              <a:off x="7264885" y="540951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8" name="Прямоугольник 97">
              <a:extLst>
                <a:ext uri="{FF2B5EF4-FFF2-40B4-BE49-F238E27FC236}">
                  <a16:creationId xmlns:a16="http://schemas.microsoft.com/office/drawing/2014/main" id="{605799BC-7E9B-CC74-DDE1-9F95C6EFFE60}"/>
                </a:ext>
              </a:extLst>
            </p:cNvPr>
            <p:cNvSpPr/>
            <p:nvPr userDrawn="1"/>
          </p:nvSpPr>
          <p:spPr>
            <a:xfrm>
              <a:off x="7264885" y="600711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9" name="Прямоугольник 98">
              <a:extLst>
                <a:ext uri="{FF2B5EF4-FFF2-40B4-BE49-F238E27FC236}">
                  <a16:creationId xmlns:a16="http://schemas.microsoft.com/office/drawing/2014/main" id="{4B74BD83-028F-6F75-B4F2-7099AD19555F}"/>
                </a:ext>
              </a:extLst>
            </p:cNvPr>
            <p:cNvSpPr/>
            <p:nvPr userDrawn="1"/>
          </p:nvSpPr>
          <p:spPr>
            <a:xfrm>
              <a:off x="7859818" y="540951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0" name="Прямоугольник 99">
              <a:extLst>
                <a:ext uri="{FF2B5EF4-FFF2-40B4-BE49-F238E27FC236}">
                  <a16:creationId xmlns:a16="http://schemas.microsoft.com/office/drawing/2014/main" id="{73116A2F-A6D6-05B4-CFD2-3EDB11130EA3}"/>
                </a:ext>
              </a:extLst>
            </p:cNvPr>
            <p:cNvSpPr/>
            <p:nvPr userDrawn="1"/>
          </p:nvSpPr>
          <p:spPr>
            <a:xfrm>
              <a:off x="7859818" y="600711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1" name="Прямоугольник 100">
              <a:extLst>
                <a:ext uri="{FF2B5EF4-FFF2-40B4-BE49-F238E27FC236}">
                  <a16:creationId xmlns:a16="http://schemas.microsoft.com/office/drawing/2014/main" id="{D87DCF65-0797-213F-5432-0C941A02FA2B}"/>
                </a:ext>
              </a:extLst>
            </p:cNvPr>
            <p:cNvSpPr/>
            <p:nvPr userDrawn="1"/>
          </p:nvSpPr>
          <p:spPr>
            <a:xfrm>
              <a:off x="8454751" y="540951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2" name="Прямоугольник 101">
              <a:extLst>
                <a:ext uri="{FF2B5EF4-FFF2-40B4-BE49-F238E27FC236}">
                  <a16:creationId xmlns:a16="http://schemas.microsoft.com/office/drawing/2014/main" id="{F8B8B89D-1F4C-CEA3-B809-311A8BDFE682}"/>
                </a:ext>
              </a:extLst>
            </p:cNvPr>
            <p:cNvSpPr/>
            <p:nvPr userDrawn="1"/>
          </p:nvSpPr>
          <p:spPr>
            <a:xfrm>
              <a:off x="8454751" y="600711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3" name="Прямоугольник 102">
              <a:extLst>
                <a:ext uri="{FF2B5EF4-FFF2-40B4-BE49-F238E27FC236}">
                  <a16:creationId xmlns:a16="http://schemas.microsoft.com/office/drawing/2014/main" id="{CA6A4FDE-02C3-3A1B-C966-04D0BDBA58D7}"/>
                </a:ext>
              </a:extLst>
            </p:cNvPr>
            <p:cNvSpPr/>
            <p:nvPr userDrawn="1"/>
          </p:nvSpPr>
          <p:spPr>
            <a:xfrm>
              <a:off x="9049684" y="540951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4" name="Прямоугольник 103">
              <a:extLst>
                <a:ext uri="{FF2B5EF4-FFF2-40B4-BE49-F238E27FC236}">
                  <a16:creationId xmlns:a16="http://schemas.microsoft.com/office/drawing/2014/main" id="{D5BE7D58-7977-EFA6-7475-7477100406D7}"/>
                </a:ext>
              </a:extLst>
            </p:cNvPr>
            <p:cNvSpPr/>
            <p:nvPr userDrawn="1"/>
          </p:nvSpPr>
          <p:spPr>
            <a:xfrm>
              <a:off x="9049684" y="600711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5" name="Прямоугольник 104">
              <a:extLst>
                <a:ext uri="{FF2B5EF4-FFF2-40B4-BE49-F238E27FC236}">
                  <a16:creationId xmlns:a16="http://schemas.microsoft.com/office/drawing/2014/main" id="{92CA43FD-636E-AAD0-C235-D85F6A8F4AC5}"/>
                </a:ext>
              </a:extLst>
            </p:cNvPr>
            <p:cNvSpPr/>
            <p:nvPr userDrawn="1"/>
          </p:nvSpPr>
          <p:spPr>
            <a:xfrm>
              <a:off x="9626735" y="5405225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6" name="Прямоугольник 105">
              <a:extLst>
                <a:ext uri="{FF2B5EF4-FFF2-40B4-BE49-F238E27FC236}">
                  <a16:creationId xmlns:a16="http://schemas.microsoft.com/office/drawing/2014/main" id="{BF168A32-5A4E-EB99-7E81-EC92295A98CF}"/>
                </a:ext>
              </a:extLst>
            </p:cNvPr>
            <p:cNvSpPr/>
            <p:nvPr userDrawn="1"/>
          </p:nvSpPr>
          <p:spPr>
            <a:xfrm>
              <a:off x="9626735" y="6002824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7" name="Прямоугольник 106">
              <a:extLst>
                <a:ext uri="{FF2B5EF4-FFF2-40B4-BE49-F238E27FC236}">
                  <a16:creationId xmlns:a16="http://schemas.microsoft.com/office/drawing/2014/main" id="{048859B9-0335-6E9C-EDDD-156A4CF20372}"/>
                </a:ext>
              </a:extLst>
            </p:cNvPr>
            <p:cNvSpPr/>
            <p:nvPr userDrawn="1"/>
          </p:nvSpPr>
          <p:spPr>
            <a:xfrm>
              <a:off x="11934478" y="5408450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8" name="Прямоугольник 107">
              <a:extLst>
                <a:ext uri="{FF2B5EF4-FFF2-40B4-BE49-F238E27FC236}">
                  <a16:creationId xmlns:a16="http://schemas.microsoft.com/office/drawing/2014/main" id="{8847A478-6F1A-2B37-E249-F4F7C0C2EB3B}"/>
                </a:ext>
              </a:extLst>
            </p:cNvPr>
            <p:cNvSpPr/>
            <p:nvPr userDrawn="1"/>
          </p:nvSpPr>
          <p:spPr>
            <a:xfrm>
              <a:off x="11934478" y="600604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04798D1-9B93-A0D5-C20E-13031112B7A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27199" y="-532061"/>
            <a:ext cx="4982604" cy="1423602"/>
          </a:xfrm>
        </p:spPr>
        <p:txBody>
          <a:bodyPr anchor="b">
            <a:normAutofit/>
          </a:bodyPr>
          <a:lstStyle>
            <a:lvl1pPr algn="l">
              <a:defRPr sz="4000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КЛЮЧЕВЫЕ СЛОВА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9964D80-4043-765E-0B35-68C8D1C324F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691524" y="1137231"/>
            <a:ext cx="3957603" cy="3775812"/>
          </a:xfrm>
        </p:spPr>
        <p:txBody>
          <a:bodyPr/>
          <a:lstStyle>
            <a:lvl1pPr marL="342900" indent="-342900" algn="l">
              <a:buClr>
                <a:srgbClr val="0AB5EC"/>
              </a:buClr>
              <a:buFont typeface="Системный шрифт, обычный"/>
              <a:buChar char="✦"/>
              <a:defRPr sz="2400">
                <a:solidFill>
                  <a:schemeClr val="bg2">
                    <a:lumMod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ОБРАЗЕЦ ПОДЗАГОЛОВКА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33424795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AFE41476-70D3-5A17-E69B-04640A32F979}"/>
              </a:ext>
            </a:extLst>
          </p:cNvPr>
          <p:cNvSpPr/>
          <p:nvPr userDrawn="1"/>
        </p:nvSpPr>
        <p:spPr>
          <a:xfrm rot="5400000">
            <a:off x="-3352747" y="3351377"/>
            <a:ext cx="6858002" cy="155249"/>
          </a:xfrm>
          <a:prstGeom prst="rect">
            <a:avLst/>
          </a:prstGeom>
          <a:solidFill>
            <a:srgbClr val="B2B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D9E8CA80-646E-A4EE-F8B4-130F22B2B1AF}"/>
              </a:ext>
            </a:extLst>
          </p:cNvPr>
          <p:cNvSpPr/>
          <p:nvPr userDrawn="1"/>
        </p:nvSpPr>
        <p:spPr>
          <a:xfrm>
            <a:off x="-13294" y="6351002"/>
            <a:ext cx="12205293" cy="516648"/>
          </a:xfrm>
          <a:prstGeom prst="rect">
            <a:avLst/>
          </a:prstGeom>
          <a:solidFill>
            <a:srgbClr val="B2B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05014590-9C95-74FA-AE7A-A100226E9D4E}"/>
              </a:ext>
            </a:extLst>
          </p:cNvPr>
          <p:cNvSpPr/>
          <p:nvPr userDrawn="1"/>
        </p:nvSpPr>
        <p:spPr>
          <a:xfrm rot="16200000">
            <a:off x="-2606144" y="2684024"/>
            <a:ext cx="6904071" cy="1463184"/>
          </a:xfrm>
          <a:prstGeom prst="rect">
            <a:avLst/>
          </a:prstGeom>
          <a:solidFill>
            <a:srgbClr val="0671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2134604B-DEA5-DD12-116E-7246A3EF3E85}"/>
              </a:ext>
            </a:extLst>
          </p:cNvPr>
          <p:cNvGrpSpPr/>
          <p:nvPr userDrawn="1"/>
        </p:nvGrpSpPr>
        <p:grpSpPr>
          <a:xfrm>
            <a:off x="-13293" y="5559301"/>
            <a:ext cx="12257115" cy="1203674"/>
            <a:chOff x="-13293" y="5284981"/>
            <a:chExt cx="12257115" cy="1203674"/>
          </a:xfrm>
        </p:grpSpPr>
        <p:sp>
          <p:nvSpPr>
            <p:cNvPr id="8" name="Прямоугольник 7">
              <a:extLst>
                <a:ext uri="{FF2B5EF4-FFF2-40B4-BE49-F238E27FC236}">
                  <a16:creationId xmlns:a16="http://schemas.microsoft.com/office/drawing/2014/main" id="{DB4D42B2-A868-8B5B-242A-379518E60141}"/>
                </a:ext>
              </a:extLst>
            </p:cNvPr>
            <p:cNvSpPr/>
            <p:nvPr userDrawn="1"/>
          </p:nvSpPr>
          <p:spPr>
            <a:xfrm>
              <a:off x="3122026" y="542474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Прямоугольник 8">
              <a:extLst>
                <a:ext uri="{FF2B5EF4-FFF2-40B4-BE49-F238E27FC236}">
                  <a16:creationId xmlns:a16="http://schemas.microsoft.com/office/drawing/2014/main" id="{134146B3-2767-7DA6-A5DB-43348BE9FDB6}"/>
                </a:ext>
              </a:extLst>
            </p:cNvPr>
            <p:cNvSpPr/>
            <p:nvPr userDrawn="1"/>
          </p:nvSpPr>
          <p:spPr>
            <a:xfrm>
              <a:off x="-13293" y="5284981"/>
              <a:ext cx="7204363" cy="1201084"/>
            </a:xfrm>
            <a:prstGeom prst="rect">
              <a:avLst/>
            </a:prstGeom>
            <a:solidFill>
              <a:srgbClr val="4DC1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Прямоугольник 9">
              <a:extLst>
                <a:ext uri="{FF2B5EF4-FFF2-40B4-BE49-F238E27FC236}">
                  <a16:creationId xmlns:a16="http://schemas.microsoft.com/office/drawing/2014/main" id="{2236177E-DF6C-4A9C-5E96-F9FED0CC0A58}"/>
                </a:ext>
              </a:extLst>
            </p:cNvPr>
            <p:cNvSpPr/>
            <p:nvPr userDrawn="1"/>
          </p:nvSpPr>
          <p:spPr>
            <a:xfrm>
              <a:off x="3122026" y="60223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Прямоугольник 10">
              <a:extLst>
                <a:ext uri="{FF2B5EF4-FFF2-40B4-BE49-F238E27FC236}">
                  <a16:creationId xmlns:a16="http://schemas.microsoft.com/office/drawing/2014/main" id="{8C8A3371-6839-024A-96FB-1A238E986CE6}"/>
                </a:ext>
              </a:extLst>
            </p:cNvPr>
            <p:cNvSpPr/>
            <p:nvPr userDrawn="1"/>
          </p:nvSpPr>
          <p:spPr>
            <a:xfrm>
              <a:off x="3716959" y="542474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Прямоугольник 11">
              <a:extLst>
                <a:ext uri="{FF2B5EF4-FFF2-40B4-BE49-F238E27FC236}">
                  <a16:creationId xmlns:a16="http://schemas.microsoft.com/office/drawing/2014/main" id="{48A1D7FB-2179-479B-FC8D-446C4BC5C3AA}"/>
                </a:ext>
              </a:extLst>
            </p:cNvPr>
            <p:cNvSpPr/>
            <p:nvPr userDrawn="1"/>
          </p:nvSpPr>
          <p:spPr>
            <a:xfrm>
              <a:off x="3716959" y="60223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Прямоугольник 12">
              <a:extLst>
                <a:ext uri="{FF2B5EF4-FFF2-40B4-BE49-F238E27FC236}">
                  <a16:creationId xmlns:a16="http://schemas.microsoft.com/office/drawing/2014/main" id="{2699204C-B57D-32E7-24A9-6C1209A099EA}"/>
                </a:ext>
              </a:extLst>
            </p:cNvPr>
            <p:cNvSpPr/>
            <p:nvPr userDrawn="1"/>
          </p:nvSpPr>
          <p:spPr>
            <a:xfrm>
              <a:off x="4311892" y="542474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Прямоугольник 13">
              <a:extLst>
                <a:ext uri="{FF2B5EF4-FFF2-40B4-BE49-F238E27FC236}">
                  <a16:creationId xmlns:a16="http://schemas.microsoft.com/office/drawing/2014/main" id="{ECC7A439-65BD-8CA4-9DE9-AD31DC25DA89}"/>
                </a:ext>
              </a:extLst>
            </p:cNvPr>
            <p:cNvSpPr/>
            <p:nvPr userDrawn="1"/>
          </p:nvSpPr>
          <p:spPr>
            <a:xfrm>
              <a:off x="4311892" y="60223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id="{1418FFC1-1A5C-196F-F5C9-7AEBBF446289}"/>
                </a:ext>
              </a:extLst>
            </p:cNvPr>
            <p:cNvSpPr/>
            <p:nvPr userDrawn="1"/>
          </p:nvSpPr>
          <p:spPr>
            <a:xfrm>
              <a:off x="4906825" y="542474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Прямоугольник 15">
              <a:extLst>
                <a:ext uri="{FF2B5EF4-FFF2-40B4-BE49-F238E27FC236}">
                  <a16:creationId xmlns:a16="http://schemas.microsoft.com/office/drawing/2014/main" id="{709DCFD9-1737-EA26-4348-BA90F264E78E}"/>
                </a:ext>
              </a:extLst>
            </p:cNvPr>
            <p:cNvSpPr/>
            <p:nvPr userDrawn="1"/>
          </p:nvSpPr>
          <p:spPr>
            <a:xfrm>
              <a:off x="4906825" y="60223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id="{FA821696-E704-08DF-5B9F-804DE0F28D23}"/>
                </a:ext>
              </a:extLst>
            </p:cNvPr>
            <p:cNvSpPr/>
            <p:nvPr userDrawn="1"/>
          </p:nvSpPr>
          <p:spPr>
            <a:xfrm>
              <a:off x="5483876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:a16="http://schemas.microsoft.com/office/drawing/2014/main" id="{205A904C-1D08-F65C-60C6-E75F71ED22B4}"/>
                </a:ext>
              </a:extLst>
            </p:cNvPr>
            <p:cNvSpPr/>
            <p:nvPr userDrawn="1"/>
          </p:nvSpPr>
          <p:spPr>
            <a:xfrm>
              <a:off x="5483876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Прямоугольник 18">
              <a:extLst>
                <a:ext uri="{FF2B5EF4-FFF2-40B4-BE49-F238E27FC236}">
                  <a16:creationId xmlns:a16="http://schemas.microsoft.com/office/drawing/2014/main" id="{88133616-89E0-0377-D1BD-608556905ED3}"/>
                </a:ext>
              </a:extLst>
            </p:cNvPr>
            <p:cNvSpPr/>
            <p:nvPr userDrawn="1"/>
          </p:nvSpPr>
          <p:spPr>
            <a:xfrm>
              <a:off x="6078809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id="{EC5E1BD5-ECFC-93C8-7D9C-58B9EB0FF224}"/>
                </a:ext>
              </a:extLst>
            </p:cNvPr>
            <p:cNvSpPr/>
            <p:nvPr userDrawn="1"/>
          </p:nvSpPr>
          <p:spPr>
            <a:xfrm>
              <a:off x="6078809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Прямоугольник 20">
              <a:extLst>
                <a:ext uri="{FF2B5EF4-FFF2-40B4-BE49-F238E27FC236}">
                  <a16:creationId xmlns:a16="http://schemas.microsoft.com/office/drawing/2014/main" id="{536AC8E0-59F8-B55A-B658-40F0661FCB23}"/>
                </a:ext>
              </a:extLst>
            </p:cNvPr>
            <p:cNvSpPr/>
            <p:nvPr userDrawn="1"/>
          </p:nvSpPr>
          <p:spPr>
            <a:xfrm>
              <a:off x="6682198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Прямоугольник 21">
              <a:extLst>
                <a:ext uri="{FF2B5EF4-FFF2-40B4-BE49-F238E27FC236}">
                  <a16:creationId xmlns:a16="http://schemas.microsoft.com/office/drawing/2014/main" id="{35844103-9ECC-0A47-6F8F-6D42C90D1DA8}"/>
                </a:ext>
              </a:extLst>
            </p:cNvPr>
            <p:cNvSpPr/>
            <p:nvPr userDrawn="1"/>
          </p:nvSpPr>
          <p:spPr>
            <a:xfrm>
              <a:off x="6682198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Прямоугольник 22">
              <a:extLst>
                <a:ext uri="{FF2B5EF4-FFF2-40B4-BE49-F238E27FC236}">
                  <a16:creationId xmlns:a16="http://schemas.microsoft.com/office/drawing/2014/main" id="{4792FC6C-E5C5-7D6E-0A64-248E568CD425}"/>
                </a:ext>
              </a:extLst>
            </p:cNvPr>
            <p:cNvSpPr/>
            <p:nvPr userDrawn="1"/>
          </p:nvSpPr>
          <p:spPr>
            <a:xfrm>
              <a:off x="153878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Прямоугольник 23">
              <a:extLst>
                <a:ext uri="{FF2B5EF4-FFF2-40B4-BE49-F238E27FC236}">
                  <a16:creationId xmlns:a16="http://schemas.microsoft.com/office/drawing/2014/main" id="{32B2A1D9-1CA7-DCA0-9546-74B92FA744CE}"/>
                </a:ext>
              </a:extLst>
            </p:cNvPr>
            <p:cNvSpPr/>
            <p:nvPr userDrawn="1"/>
          </p:nvSpPr>
          <p:spPr>
            <a:xfrm>
              <a:off x="153878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" name="Прямоугольник 24">
              <a:extLst>
                <a:ext uri="{FF2B5EF4-FFF2-40B4-BE49-F238E27FC236}">
                  <a16:creationId xmlns:a16="http://schemas.microsoft.com/office/drawing/2014/main" id="{837B128C-35D4-936D-327F-743201159D7C}"/>
                </a:ext>
              </a:extLst>
            </p:cNvPr>
            <p:cNvSpPr/>
            <p:nvPr userDrawn="1"/>
          </p:nvSpPr>
          <p:spPr>
            <a:xfrm>
              <a:off x="748811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" name="Прямоугольник 25">
              <a:extLst>
                <a:ext uri="{FF2B5EF4-FFF2-40B4-BE49-F238E27FC236}">
                  <a16:creationId xmlns:a16="http://schemas.microsoft.com/office/drawing/2014/main" id="{C0B4B096-D535-436B-59C7-20951B12AC62}"/>
                </a:ext>
              </a:extLst>
            </p:cNvPr>
            <p:cNvSpPr/>
            <p:nvPr userDrawn="1"/>
          </p:nvSpPr>
          <p:spPr>
            <a:xfrm>
              <a:off x="748811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Прямоугольник 26">
              <a:extLst>
                <a:ext uri="{FF2B5EF4-FFF2-40B4-BE49-F238E27FC236}">
                  <a16:creationId xmlns:a16="http://schemas.microsoft.com/office/drawing/2014/main" id="{7510FEC7-93ED-DCD6-3E1A-1BD5C8D1D958}"/>
                </a:ext>
              </a:extLst>
            </p:cNvPr>
            <p:cNvSpPr/>
            <p:nvPr userDrawn="1"/>
          </p:nvSpPr>
          <p:spPr>
            <a:xfrm>
              <a:off x="1343744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Прямоугольник 27">
              <a:extLst>
                <a:ext uri="{FF2B5EF4-FFF2-40B4-BE49-F238E27FC236}">
                  <a16:creationId xmlns:a16="http://schemas.microsoft.com/office/drawing/2014/main" id="{6B967668-4ABD-166D-CD9F-3121FB8A6CA5}"/>
                </a:ext>
              </a:extLst>
            </p:cNvPr>
            <p:cNvSpPr/>
            <p:nvPr userDrawn="1"/>
          </p:nvSpPr>
          <p:spPr>
            <a:xfrm>
              <a:off x="1343744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Прямоугольник 28">
              <a:extLst>
                <a:ext uri="{FF2B5EF4-FFF2-40B4-BE49-F238E27FC236}">
                  <a16:creationId xmlns:a16="http://schemas.microsoft.com/office/drawing/2014/main" id="{0099E1E1-A466-5568-263C-53913EBD3E6D}"/>
                </a:ext>
              </a:extLst>
            </p:cNvPr>
            <p:cNvSpPr/>
            <p:nvPr userDrawn="1"/>
          </p:nvSpPr>
          <p:spPr>
            <a:xfrm>
              <a:off x="1938677" y="542045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0" name="Прямоугольник 29">
              <a:extLst>
                <a:ext uri="{FF2B5EF4-FFF2-40B4-BE49-F238E27FC236}">
                  <a16:creationId xmlns:a16="http://schemas.microsoft.com/office/drawing/2014/main" id="{39384177-25C9-EE8D-DF0A-8CE7534BD226}"/>
                </a:ext>
              </a:extLst>
            </p:cNvPr>
            <p:cNvSpPr/>
            <p:nvPr userDrawn="1"/>
          </p:nvSpPr>
          <p:spPr>
            <a:xfrm>
              <a:off x="1938677" y="60180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" name="Прямоугольник 30">
              <a:extLst>
                <a:ext uri="{FF2B5EF4-FFF2-40B4-BE49-F238E27FC236}">
                  <a16:creationId xmlns:a16="http://schemas.microsoft.com/office/drawing/2014/main" id="{0BB78CA9-83BA-46BB-0A68-B97E0C9D8AB0}"/>
                </a:ext>
              </a:extLst>
            </p:cNvPr>
            <p:cNvSpPr/>
            <p:nvPr userDrawn="1"/>
          </p:nvSpPr>
          <p:spPr>
            <a:xfrm>
              <a:off x="2515728" y="5416165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2" name="Прямоугольник 31">
              <a:extLst>
                <a:ext uri="{FF2B5EF4-FFF2-40B4-BE49-F238E27FC236}">
                  <a16:creationId xmlns:a16="http://schemas.microsoft.com/office/drawing/2014/main" id="{6AECFEFA-6C94-0DC2-E8F8-1BB780C16921}"/>
                </a:ext>
              </a:extLst>
            </p:cNvPr>
            <p:cNvSpPr/>
            <p:nvPr userDrawn="1"/>
          </p:nvSpPr>
          <p:spPr>
            <a:xfrm>
              <a:off x="2515728" y="6013764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3" name="Прямоугольник 32">
              <a:extLst>
                <a:ext uri="{FF2B5EF4-FFF2-40B4-BE49-F238E27FC236}">
                  <a16:creationId xmlns:a16="http://schemas.microsoft.com/office/drawing/2014/main" id="{EC2B6C74-2546-8121-97A0-0E6A22232229}"/>
                </a:ext>
              </a:extLst>
            </p:cNvPr>
            <p:cNvSpPr/>
            <p:nvPr userDrawn="1"/>
          </p:nvSpPr>
          <p:spPr>
            <a:xfrm>
              <a:off x="3122026" y="539329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4" name="Прямоугольник 33">
              <a:extLst>
                <a:ext uri="{FF2B5EF4-FFF2-40B4-BE49-F238E27FC236}">
                  <a16:creationId xmlns:a16="http://schemas.microsoft.com/office/drawing/2014/main" id="{2CC31384-C41C-E84D-910D-02B53D619B0F}"/>
                </a:ext>
              </a:extLst>
            </p:cNvPr>
            <p:cNvSpPr/>
            <p:nvPr userDrawn="1"/>
          </p:nvSpPr>
          <p:spPr>
            <a:xfrm>
              <a:off x="10233033" y="541380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5" name="Прямоугольник 34">
              <a:extLst>
                <a:ext uri="{FF2B5EF4-FFF2-40B4-BE49-F238E27FC236}">
                  <a16:creationId xmlns:a16="http://schemas.microsoft.com/office/drawing/2014/main" id="{FAF3795A-14B0-7CFE-BB87-E286C6E71C47}"/>
                </a:ext>
              </a:extLst>
            </p:cNvPr>
            <p:cNvSpPr/>
            <p:nvPr userDrawn="1"/>
          </p:nvSpPr>
          <p:spPr>
            <a:xfrm>
              <a:off x="7106254" y="5287571"/>
              <a:ext cx="5085746" cy="1201084"/>
            </a:xfrm>
            <a:prstGeom prst="rect">
              <a:avLst/>
            </a:prstGeom>
            <a:solidFill>
              <a:srgbClr val="4DC1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6" name="Прямоугольник 35">
              <a:extLst>
                <a:ext uri="{FF2B5EF4-FFF2-40B4-BE49-F238E27FC236}">
                  <a16:creationId xmlns:a16="http://schemas.microsoft.com/office/drawing/2014/main" id="{3CC15C59-E510-524D-3327-4DFB168D2048}"/>
                </a:ext>
              </a:extLst>
            </p:cNvPr>
            <p:cNvSpPr/>
            <p:nvPr userDrawn="1"/>
          </p:nvSpPr>
          <p:spPr>
            <a:xfrm>
              <a:off x="10233033" y="601140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7" name="Прямоугольник 36">
              <a:extLst>
                <a:ext uri="{FF2B5EF4-FFF2-40B4-BE49-F238E27FC236}">
                  <a16:creationId xmlns:a16="http://schemas.microsoft.com/office/drawing/2014/main" id="{2D845F95-43A1-ED89-8BD0-B76497566DB8}"/>
                </a:ext>
              </a:extLst>
            </p:cNvPr>
            <p:cNvSpPr/>
            <p:nvPr userDrawn="1"/>
          </p:nvSpPr>
          <p:spPr>
            <a:xfrm>
              <a:off x="10827966" y="541380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8" name="Прямоугольник 37">
              <a:extLst>
                <a:ext uri="{FF2B5EF4-FFF2-40B4-BE49-F238E27FC236}">
                  <a16:creationId xmlns:a16="http://schemas.microsoft.com/office/drawing/2014/main" id="{4CA29D99-689B-684E-4B00-662CCD113429}"/>
                </a:ext>
              </a:extLst>
            </p:cNvPr>
            <p:cNvSpPr/>
            <p:nvPr userDrawn="1"/>
          </p:nvSpPr>
          <p:spPr>
            <a:xfrm>
              <a:off x="10827966" y="601140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" name="Прямоугольник 38">
              <a:extLst>
                <a:ext uri="{FF2B5EF4-FFF2-40B4-BE49-F238E27FC236}">
                  <a16:creationId xmlns:a16="http://schemas.microsoft.com/office/drawing/2014/main" id="{1101A179-8539-A17E-215B-C583A9730D91}"/>
                </a:ext>
              </a:extLst>
            </p:cNvPr>
            <p:cNvSpPr/>
            <p:nvPr userDrawn="1"/>
          </p:nvSpPr>
          <p:spPr>
            <a:xfrm>
              <a:off x="11422899" y="541380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0" name="Прямоугольник 39">
              <a:extLst>
                <a:ext uri="{FF2B5EF4-FFF2-40B4-BE49-F238E27FC236}">
                  <a16:creationId xmlns:a16="http://schemas.microsoft.com/office/drawing/2014/main" id="{16AE66AF-E9EF-6B63-3EEF-42D8EE910BD3}"/>
                </a:ext>
              </a:extLst>
            </p:cNvPr>
            <p:cNvSpPr/>
            <p:nvPr userDrawn="1"/>
          </p:nvSpPr>
          <p:spPr>
            <a:xfrm>
              <a:off x="11422899" y="601140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1" name="Прямоугольник 40">
              <a:extLst>
                <a:ext uri="{FF2B5EF4-FFF2-40B4-BE49-F238E27FC236}">
                  <a16:creationId xmlns:a16="http://schemas.microsoft.com/office/drawing/2014/main" id="{32839AA3-DC59-2D42-881F-A60139468C92}"/>
                </a:ext>
              </a:extLst>
            </p:cNvPr>
            <p:cNvSpPr/>
            <p:nvPr userDrawn="1"/>
          </p:nvSpPr>
          <p:spPr>
            <a:xfrm>
              <a:off x="10229074" y="5408761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2" name="Прямоугольник 41">
              <a:extLst>
                <a:ext uri="{FF2B5EF4-FFF2-40B4-BE49-F238E27FC236}">
                  <a16:creationId xmlns:a16="http://schemas.microsoft.com/office/drawing/2014/main" id="{E749FDAC-892C-32A4-11D2-33D4BD10EAE1}"/>
                </a:ext>
              </a:extLst>
            </p:cNvPr>
            <p:cNvSpPr/>
            <p:nvPr userDrawn="1"/>
          </p:nvSpPr>
          <p:spPr>
            <a:xfrm>
              <a:off x="7264885" y="540951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3" name="Прямоугольник 42">
              <a:extLst>
                <a:ext uri="{FF2B5EF4-FFF2-40B4-BE49-F238E27FC236}">
                  <a16:creationId xmlns:a16="http://schemas.microsoft.com/office/drawing/2014/main" id="{85850BAB-7767-8AA3-4F80-562FA10AD1AA}"/>
                </a:ext>
              </a:extLst>
            </p:cNvPr>
            <p:cNvSpPr/>
            <p:nvPr userDrawn="1"/>
          </p:nvSpPr>
          <p:spPr>
            <a:xfrm>
              <a:off x="7264885" y="600711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4" name="Прямоугольник 43">
              <a:extLst>
                <a:ext uri="{FF2B5EF4-FFF2-40B4-BE49-F238E27FC236}">
                  <a16:creationId xmlns:a16="http://schemas.microsoft.com/office/drawing/2014/main" id="{CD0786E5-7254-29BD-FB33-B3FDE1310920}"/>
                </a:ext>
              </a:extLst>
            </p:cNvPr>
            <p:cNvSpPr/>
            <p:nvPr userDrawn="1"/>
          </p:nvSpPr>
          <p:spPr>
            <a:xfrm>
              <a:off x="7859818" y="540951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5" name="Прямоугольник 44">
              <a:extLst>
                <a:ext uri="{FF2B5EF4-FFF2-40B4-BE49-F238E27FC236}">
                  <a16:creationId xmlns:a16="http://schemas.microsoft.com/office/drawing/2014/main" id="{312AF986-7005-8BA9-FD8F-D400AD496004}"/>
                </a:ext>
              </a:extLst>
            </p:cNvPr>
            <p:cNvSpPr/>
            <p:nvPr userDrawn="1"/>
          </p:nvSpPr>
          <p:spPr>
            <a:xfrm>
              <a:off x="7859818" y="600711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6" name="Прямоугольник 45">
              <a:extLst>
                <a:ext uri="{FF2B5EF4-FFF2-40B4-BE49-F238E27FC236}">
                  <a16:creationId xmlns:a16="http://schemas.microsoft.com/office/drawing/2014/main" id="{7A3F9702-A620-7BE4-8EA5-2EF4BB1712CD}"/>
                </a:ext>
              </a:extLst>
            </p:cNvPr>
            <p:cNvSpPr/>
            <p:nvPr userDrawn="1"/>
          </p:nvSpPr>
          <p:spPr>
            <a:xfrm>
              <a:off x="8454751" y="540951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7" name="Прямоугольник 46">
              <a:extLst>
                <a:ext uri="{FF2B5EF4-FFF2-40B4-BE49-F238E27FC236}">
                  <a16:creationId xmlns:a16="http://schemas.microsoft.com/office/drawing/2014/main" id="{6AB32B0F-95EB-9E13-33D6-AFD3D95FB019}"/>
                </a:ext>
              </a:extLst>
            </p:cNvPr>
            <p:cNvSpPr/>
            <p:nvPr userDrawn="1"/>
          </p:nvSpPr>
          <p:spPr>
            <a:xfrm>
              <a:off x="8454751" y="600711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8" name="Прямоугольник 47">
              <a:extLst>
                <a:ext uri="{FF2B5EF4-FFF2-40B4-BE49-F238E27FC236}">
                  <a16:creationId xmlns:a16="http://schemas.microsoft.com/office/drawing/2014/main" id="{6B6B97DA-C5B8-56BB-068E-870A6BB28281}"/>
                </a:ext>
              </a:extLst>
            </p:cNvPr>
            <p:cNvSpPr/>
            <p:nvPr userDrawn="1"/>
          </p:nvSpPr>
          <p:spPr>
            <a:xfrm>
              <a:off x="9049684" y="5409517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9" name="Прямоугольник 48">
              <a:extLst>
                <a:ext uri="{FF2B5EF4-FFF2-40B4-BE49-F238E27FC236}">
                  <a16:creationId xmlns:a16="http://schemas.microsoft.com/office/drawing/2014/main" id="{A0713FA4-CB65-95D6-69DA-66CC774225B7}"/>
                </a:ext>
              </a:extLst>
            </p:cNvPr>
            <p:cNvSpPr/>
            <p:nvPr userDrawn="1"/>
          </p:nvSpPr>
          <p:spPr>
            <a:xfrm>
              <a:off x="9049684" y="600711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0" name="Прямоугольник 49">
              <a:extLst>
                <a:ext uri="{FF2B5EF4-FFF2-40B4-BE49-F238E27FC236}">
                  <a16:creationId xmlns:a16="http://schemas.microsoft.com/office/drawing/2014/main" id="{18B4D365-3C52-E5AC-8563-28FA42F93A7A}"/>
                </a:ext>
              </a:extLst>
            </p:cNvPr>
            <p:cNvSpPr/>
            <p:nvPr userDrawn="1"/>
          </p:nvSpPr>
          <p:spPr>
            <a:xfrm>
              <a:off x="9626735" y="5405225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1" name="Прямоугольник 50">
              <a:extLst>
                <a:ext uri="{FF2B5EF4-FFF2-40B4-BE49-F238E27FC236}">
                  <a16:creationId xmlns:a16="http://schemas.microsoft.com/office/drawing/2014/main" id="{1480BB1D-2AE7-AC7F-369A-B0FED5FE24E2}"/>
                </a:ext>
              </a:extLst>
            </p:cNvPr>
            <p:cNvSpPr/>
            <p:nvPr userDrawn="1"/>
          </p:nvSpPr>
          <p:spPr>
            <a:xfrm>
              <a:off x="9626735" y="6002824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2" name="Прямоугольник 51">
              <a:extLst>
                <a:ext uri="{FF2B5EF4-FFF2-40B4-BE49-F238E27FC236}">
                  <a16:creationId xmlns:a16="http://schemas.microsoft.com/office/drawing/2014/main" id="{4CB8BBA2-1816-5457-798D-6175F3404087}"/>
                </a:ext>
              </a:extLst>
            </p:cNvPr>
            <p:cNvSpPr/>
            <p:nvPr userDrawn="1"/>
          </p:nvSpPr>
          <p:spPr>
            <a:xfrm>
              <a:off x="11934478" y="5408450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3" name="Прямоугольник 52">
              <a:extLst>
                <a:ext uri="{FF2B5EF4-FFF2-40B4-BE49-F238E27FC236}">
                  <a16:creationId xmlns:a16="http://schemas.microsoft.com/office/drawing/2014/main" id="{524D6AB9-E615-BBDE-1DD1-AB10043F0F3E}"/>
                </a:ext>
              </a:extLst>
            </p:cNvPr>
            <p:cNvSpPr/>
            <p:nvPr userDrawn="1"/>
          </p:nvSpPr>
          <p:spPr>
            <a:xfrm>
              <a:off x="11934478" y="6006049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A029190A-3A04-3E3C-AD0F-081538C292D4}"/>
              </a:ext>
            </a:extLst>
          </p:cNvPr>
          <p:cNvSpPr txBox="1">
            <a:spLocks/>
          </p:cNvSpPr>
          <p:nvPr userDrawn="1"/>
        </p:nvSpPr>
        <p:spPr>
          <a:xfrm rot="16200000">
            <a:off x="-1662674" y="2050709"/>
            <a:ext cx="4982604" cy="80835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/>
              <a:t>САМОЕ ГЛАВНОЕ</a:t>
            </a:r>
          </a:p>
        </p:txBody>
      </p:sp>
      <p:sp>
        <p:nvSpPr>
          <p:cNvPr id="56" name="Текст 55">
            <a:extLst>
              <a:ext uri="{FF2B5EF4-FFF2-40B4-BE49-F238E27FC236}">
                <a16:creationId xmlns:a16="http://schemas.microsoft.com/office/drawing/2014/main" id="{C4F218B0-EA38-6324-AE4E-7A6A18819E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732730" y="411720"/>
            <a:ext cx="10202095" cy="4982605"/>
          </a:xfrm>
        </p:spPr>
        <p:txBody>
          <a:bodyPr/>
          <a:lstStyle>
            <a:lvl1pPr marL="457200" indent="-457200">
              <a:buClr>
                <a:srgbClr val="0AB5EC"/>
              </a:buClr>
              <a:buFont typeface="Системный шрифт, обычный"/>
              <a:buChar char="✦"/>
              <a:defRPr/>
            </a:lvl1pPr>
            <a:lvl2pPr marL="800100" indent="-342900">
              <a:buClr>
                <a:srgbClr val="0AB5EC"/>
              </a:buClr>
              <a:buFont typeface="Системный шрифт, обычный"/>
              <a:buChar char="✦"/>
              <a:defRPr/>
            </a:lvl2pPr>
            <a:lvl3pPr marL="1257300" indent="-342900">
              <a:buClr>
                <a:srgbClr val="0AB5EC"/>
              </a:buClr>
              <a:buFont typeface="Системный шрифт, обычный"/>
              <a:buChar char="✦"/>
              <a:defRPr/>
            </a:lvl3pPr>
            <a:lvl4pPr marL="1657350" indent="-285750">
              <a:buClr>
                <a:srgbClr val="0AB5EC"/>
              </a:buClr>
              <a:buFont typeface="Системный шрифт, обычный"/>
              <a:buChar char="✦"/>
              <a:defRPr/>
            </a:lvl4pPr>
            <a:lvl5pPr marL="2114550" indent="-285750">
              <a:buClr>
                <a:srgbClr val="0AB5EC"/>
              </a:buClr>
              <a:buFont typeface="Системный шрифт, обычный"/>
              <a:buChar char="✦"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8914629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AFE41476-70D3-5A17-E69B-04640A32F979}"/>
              </a:ext>
            </a:extLst>
          </p:cNvPr>
          <p:cNvSpPr/>
          <p:nvPr userDrawn="1"/>
        </p:nvSpPr>
        <p:spPr>
          <a:xfrm rot="5400000">
            <a:off x="-3217461" y="3216091"/>
            <a:ext cx="6858002" cy="425822"/>
          </a:xfrm>
          <a:prstGeom prst="rect">
            <a:avLst/>
          </a:prstGeom>
          <a:solidFill>
            <a:srgbClr val="B2B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D9E8CA80-646E-A4EE-F8B4-130F22B2B1AF}"/>
              </a:ext>
            </a:extLst>
          </p:cNvPr>
          <p:cNvSpPr/>
          <p:nvPr userDrawn="1"/>
        </p:nvSpPr>
        <p:spPr>
          <a:xfrm>
            <a:off x="-13294" y="6351002"/>
            <a:ext cx="12205293" cy="516648"/>
          </a:xfrm>
          <a:prstGeom prst="rect">
            <a:avLst/>
          </a:prstGeom>
          <a:solidFill>
            <a:srgbClr val="B2B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FA821696-E704-08DF-5B9F-804DE0F28D23}"/>
              </a:ext>
            </a:extLst>
          </p:cNvPr>
          <p:cNvSpPr/>
          <p:nvPr userDrawn="1"/>
        </p:nvSpPr>
        <p:spPr>
          <a:xfrm rot="5400000">
            <a:off x="1182352" y="423469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205A904C-1D08-F65C-60C6-E75F71ED22B4}"/>
              </a:ext>
            </a:extLst>
          </p:cNvPr>
          <p:cNvSpPr/>
          <p:nvPr userDrawn="1"/>
        </p:nvSpPr>
        <p:spPr>
          <a:xfrm rot="5400000">
            <a:off x="584753" y="423469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88133616-89E0-0377-D1BD-608556905ED3}"/>
              </a:ext>
            </a:extLst>
          </p:cNvPr>
          <p:cNvSpPr/>
          <p:nvPr userDrawn="1"/>
        </p:nvSpPr>
        <p:spPr>
          <a:xfrm rot="5400000">
            <a:off x="1182352" y="1018402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EC5E1BD5-ECFC-93C8-7D9C-58B9EB0FF224}"/>
              </a:ext>
            </a:extLst>
          </p:cNvPr>
          <p:cNvSpPr/>
          <p:nvPr userDrawn="1"/>
        </p:nvSpPr>
        <p:spPr>
          <a:xfrm rot="5400000">
            <a:off x="584753" y="1018402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536AC8E0-59F8-B55A-B658-40F0661FCB23}"/>
              </a:ext>
            </a:extLst>
          </p:cNvPr>
          <p:cNvSpPr/>
          <p:nvPr userDrawn="1"/>
        </p:nvSpPr>
        <p:spPr>
          <a:xfrm rot="5400000">
            <a:off x="1182352" y="1621791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35844103-9ECC-0A47-6F8F-6D42C90D1DA8}"/>
              </a:ext>
            </a:extLst>
          </p:cNvPr>
          <p:cNvSpPr/>
          <p:nvPr userDrawn="1"/>
        </p:nvSpPr>
        <p:spPr>
          <a:xfrm rot="5400000">
            <a:off x="584753" y="1621791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id="{2CC31384-C41C-E84D-910D-02B53D619B0F}"/>
              </a:ext>
            </a:extLst>
          </p:cNvPr>
          <p:cNvSpPr/>
          <p:nvPr userDrawn="1"/>
        </p:nvSpPr>
        <p:spPr>
          <a:xfrm rot="5400000">
            <a:off x="1189000" y="5172626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id="{FAF3795A-14B0-7CFE-BB87-E286C6E71C47}"/>
              </a:ext>
            </a:extLst>
          </p:cNvPr>
          <p:cNvSpPr/>
          <p:nvPr userDrawn="1"/>
        </p:nvSpPr>
        <p:spPr>
          <a:xfrm rot="5400000">
            <a:off x="-1380606" y="3851859"/>
            <a:ext cx="4811199" cy="1201084"/>
          </a:xfrm>
          <a:prstGeom prst="rect">
            <a:avLst/>
          </a:prstGeom>
          <a:solidFill>
            <a:srgbClr val="4DC1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id="{3CC15C59-E510-524D-3327-4DFB168D2048}"/>
              </a:ext>
            </a:extLst>
          </p:cNvPr>
          <p:cNvSpPr/>
          <p:nvPr userDrawn="1"/>
        </p:nvSpPr>
        <p:spPr>
          <a:xfrm rot="5400000">
            <a:off x="591401" y="5172626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Прямоугольник 36">
            <a:extLst>
              <a:ext uri="{FF2B5EF4-FFF2-40B4-BE49-F238E27FC236}">
                <a16:creationId xmlns:a16="http://schemas.microsoft.com/office/drawing/2014/main" id="{2D845F95-43A1-ED89-8BD0-B76497566DB8}"/>
              </a:ext>
            </a:extLst>
          </p:cNvPr>
          <p:cNvSpPr/>
          <p:nvPr userDrawn="1"/>
        </p:nvSpPr>
        <p:spPr>
          <a:xfrm rot="5400000">
            <a:off x="1189000" y="5767559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Прямоугольник 37">
            <a:extLst>
              <a:ext uri="{FF2B5EF4-FFF2-40B4-BE49-F238E27FC236}">
                <a16:creationId xmlns:a16="http://schemas.microsoft.com/office/drawing/2014/main" id="{4CA29D99-689B-684E-4B00-662CCD113429}"/>
              </a:ext>
            </a:extLst>
          </p:cNvPr>
          <p:cNvSpPr/>
          <p:nvPr userDrawn="1"/>
        </p:nvSpPr>
        <p:spPr>
          <a:xfrm rot="5400000">
            <a:off x="591401" y="5767559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Прямоугольник 38">
            <a:extLst>
              <a:ext uri="{FF2B5EF4-FFF2-40B4-BE49-F238E27FC236}">
                <a16:creationId xmlns:a16="http://schemas.microsoft.com/office/drawing/2014/main" id="{1101A179-8539-A17E-215B-C583A9730D91}"/>
              </a:ext>
            </a:extLst>
          </p:cNvPr>
          <p:cNvSpPr/>
          <p:nvPr userDrawn="1"/>
        </p:nvSpPr>
        <p:spPr>
          <a:xfrm rot="5400000">
            <a:off x="1189000" y="6362492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Прямоугольник 39">
            <a:extLst>
              <a:ext uri="{FF2B5EF4-FFF2-40B4-BE49-F238E27FC236}">
                <a16:creationId xmlns:a16="http://schemas.microsoft.com/office/drawing/2014/main" id="{16AE66AF-E9EF-6B63-3EEF-42D8EE910BD3}"/>
              </a:ext>
            </a:extLst>
          </p:cNvPr>
          <p:cNvSpPr/>
          <p:nvPr userDrawn="1"/>
        </p:nvSpPr>
        <p:spPr>
          <a:xfrm rot="5400000">
            <a:off x="591401" y="6362492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Прямоугольник 40">
            <a:extLst>
              <a:ext uri="{FF2B5EF4-FFF2-40B4-BE49-F238E27FC236}">
                <a16:creationId xmlns:a16="http://schemas.microsoft.com/office/drawing/2014/main" id="{32839AA3-DC59-2D42-881F-A60139468C92}"/>
              </a:ext>
            </a:extLst>
          </p:cNvPr>
          <p:cNvSpPr/>
          <p:nvPr userDrawn="1"/>
        </p:nvSpPr>
        <p:spPr>
          <a:xfrm rot="5400000">
            <a:off x="1194048" y="5168667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Прямоугольник 41">
            <a:extLst>
              <a:ext uri="{FF2B5EF4-FFF2-40B4-BE49-F238E27FC236}">
                <a16:creationId xmlns:a16="http://schemas.microsoft.com/office/drawing/2014/main" id="{E749FDAC-892C-32A4-11D2-33D4BD10EAE1}"/>
              </a:ext>
            </a:extLst>
          </p:cNvPr>
          <p:cNvSpPr/>
          <p:nvPr userDrawn="1"/>
        </p:nvSpPr>
        <p:spPr>
          <a:xfrm rot="5400000">
            <a:off x="1193292" y="2204478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Прямоугольник 42">
            <a:extLst>
              <a:ext uri="{FF2B5EF4-FFF2-40B4-BE49-F238E27FC236}">
                <a16:creationId xmlns:a16="http://schemas.microsoft.com/office/drawing/2014/main" id="{85850BAB-7767-8AA3-4F80-562FA10AD1AA}"/>
              </a:ext>
            </a:extLst>
          </p:cNvPr>
          <p:cNvSpPr/>
          <p:nvPr userDrawn="1"/>
        </p:nvSpPr>
        <p:spPr>
          <a:xfrm rot="5400000">
            <a:off x="595693" y="2204478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Прямоугольник 43">
            <a:extLst>
              <a:ext uri="{FF2B5EF4-FFF2-40B4-BE49-F238E27FC236}">
                <a16:creationId xmlns:a16="http://schemas.microsoft.com/office/drawing/2014/main" id="{CD0786E5-7254-29BD-FB33-B3FDE1310920}"/>
              </a:ext>
            </a:extLst>
          </p:cNvPr>
          <p:cNvSpPr/>
          <p:nvPr userDrawn="1"/>
        </p:nvSpPr>
        <p:spPr>
          <a:xfrm rot="5400000">
            <a:off x="1193292" y="2799411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>
            <a:extLst>
              <a:ext uri="{FF2B5EF4-FFF2-40B4-BE49-F238E27FC236}">
                <a16:creationId xmlns:a16="http://schemas.microsoft.com/office/drawing/2014/main" id="{312AF986-7005-8BA9-FD8F-D400AD496004}"/>
              </a:ext>
            </a:extLst>
          </p:cNvPr>
          <p:cNvSpPr/>
          <p:nvPr userDrawn="1"/>
        </p:nvSpPr>
        <p:spPr>
          <a:xfrm rot="5400000">
            <a:off x="595693" y="2799411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 45">
            <a:extLst>
              <a:ext uri="{FF2B5EF4-FFF2-40B4-BE49-F238E27FC236}">
                <a16:creationId xmlns:a16="http://schemas.microsoft.com/office/drawing/2014/main" id="{7A3F9702-A620-7BE4-8EA5-2EF4BB1712CD}"/>
              </a:ext>
            </a:extLst>
          </p:cNvPr>
          <p:cNvSpPr/>
          <p:nvPr userDrawn="1"/>
        </p:nvSpPr>
        <p:spPr>
          <a:xfrm rot="5400000">
            <a:off x="1193292" y="3394344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Прямоугольник 46">
            <a:extLst>
              <a:ext uri="{FF2B5EF4-FFF2-40B4-BE49-F238E27FC236}">
                <a16:creationId xmlns:a16="http://schemas.microsoft.com/office/drawing/2014/main" id="{6AB32B0F-95EB-9E13-33D6-AFD3D95FB019}"/>
              </a:ext>
            </a:extLst>
          </p:cNvPr>
          <p:cNvSpPr/>
          <p:nvPr userDrawn="1"/>
        </p:nvSpPr>
        <p:spPr>
          <a:xfrm rot="5400000">
            <a:off x="595693" y="3394344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Прямоугольник 47">
            <a:extLst>
              <a:ext uri="{FF2B5EF4-FFF2-40B4-BE49-F238E27FC236}">
                <a16:creationId xmlns:a16="http://schemas.microsoft.com/office/drawing/2014/main" id="{6B6B97DA-C5B8-56BB-068E-870A6BB28281}"/>
              </a:ext>
            </a:extLst>
          </p:cNvPr>
          <p:cNvSpPr/>
          <p:nvPr userDrawn="1"/>
        </p:nvSpPr>
        <p:spPr>
          <a:xfrm rot="5400000">
            <a:off x="1193292" y="3989277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Прямоугольник 48">
            <a:extLst>
              <a:ext uri="{FF2B5EF4-FFF2-40B4-BE49-F238E27FC236}">
                <a16:creationId xmlns:a16="http://schemas.microsoft.com/office/drawing/2014/main" id="{A0713FA4-CB65-95D6-69DA-66CC774225B7}"/>
              </a:ext>
            </a:extLst>
          </p:cNvPr>
          <p:cNvSpPr/>
          <p:nvPr userDrawn="1"/>
        </p:nvSpPr>
        <p:spPr>
          <a:xfrm rot="5400000">
            <a:off x="595693" y="3989277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Прямоугольник 49">
            <a:extLst>
              <a:ext uri="{FF2B5EF4-FFF2-40B4-BE49-F238E27FC236}">
                <a16:creationId xmlns:a16="http://schemas.microsoft.com/office/drawing/2014/main" id="{18B4D365-3C52-E5AC-8563-28FA42F93A7A}"/>
              </a:ext>
            </a:extLst>
          </p:cNvPr>
          <p:cNvSpPr/>
          <p:nvPr userDrawn="1"/>
        </p:nvSpPr>
        <p:spPr>
          <a:xfrm rot="5400000">
            <a:off x="1197584" y="4566328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Прямоугольник 50">
            <a:extLst>
              <a:ext uri="{FF2B5EF4-FFF2-40B4-BE49-F238E27FC236}">
                <a16:creationId xmlns:a16="http://schemas.microsoft.com/office/drawing/2014/main" id="{1480BB1D-2AE7-AC7F-369A-B0FED5FE24E2}"/>
              </a:ext>
            </a:extLst>
          </p:cNvPr>
          <p:cNvSpPr/>
          <p:nvPr userDrawn="1"/>
        </p:nvSpPr>
        <p:spPr>
          <a:xfrm rot="5400000">
            <a:off x="599985" y="4566328"/>
            <a:ext cx="309344" cy="311252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05014590-9C95-74FA-AE7A-A100226E9D4E}"/>
              </a:ext>
            </a:extLst>
          </p:cNvPr>
          <p:cNvSpPr/>
          <p:nvPr userDrawn="1"/>
        </p:nvSpPr>
        <p:spPr>
          <a:xfrm rot="16200000">
            <a:off x="-1143002" y="1531036"/>
            <a:ext cx="4335992" cy="1201085"/>
          </a:xfrm>
          <a:prstGeom prst="rect">
            <a:avLst/>
          </a:prstGeom>
          <a:solidFill>
            <a:srgbClr val="0671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A029190A-3A04-3E3C-AD0F-081538C292D4}"/>
              </a:ext>
            </a:extLst>
          </p:cNvPr>
          <p:cNvSpPr txBox="1">
            <a:spLocks/>
          </p:cNvSpPr>
          <p:nvPr userDrawn="1"/>
        </p:nvSpPr>
        <p:spPr>
          <a:xfrm rot="16200000">
            <a:off x="-1274054" y="1727403"/>
            <a:ext cx="4335993" cy="80835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/>
              <a:t>ОПОРНЫЙ КОНСПЕКТ</a:t>
            </a:r>
          </a:p>
        </p:txBody>
      </p:sp>
      <p:sp>
        <p:nvSpPr>
          <p:cNvPr id="54" name="Заголовок 1">
            <a:extLst>
              <a:ext uri="{FF2B5EF4-FFF2-40B4-BE49-F238E27FC236}">
                <a16:creationId xmlns:a16="http://schemas.microsoft.com/office/drawing/2014/main" id="{603EE70C-79A2-D14B-BD2F-9B9DA5632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1359" y="281291"/>
            <a:ext cx="9448095" cy="1325563"/>
          </a:xfrm>
        </p:spPr>
        <p:txBody>
          <a:bodyPr>
            <a:normAutofit/>
          </a:bodyPr>
          <a:lstStyle>
            <a:lvl1pPr algn="just">
              <a:defRPr sz="2900" b="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grpSp>
        <p:nvGrpSpPr>
          <p:cNvPr id="55" name="Группа 54">
            <a:extLst>
              <a:ext uri="{FF2B5EF4-FFF2-40B4-BE49-F238E27FC236}">
                <a16:creationId xmlns:a16="http://schemas.microsoft.com/office/drawing/2014/main" id="{262AD2E9-F33B-4D87-4340-C4DDC452AEE8}"/>
              </a:ext>
            </a:extLst>
          </p:cNvPr>
          <p:cNvGrpSpPr/>
          <p:nvPr userDrawn="1"/>
        </p:nvGrpSpPr>
        <p:grpSpPr>
          <a:xfrm>
            <a:off x="1963850" y="220795"/>
            <a:ext cx="9587689" cy="1446553"/>
            <a:chOff x="523200" y="357295"/>
            <a:chExt cx="11019433" cy="1446553"/>
          </a:xfrm>
          <a:solidFill>
            <a:srgbClr val="B2B8C2"/>
          </a:solidFill>
        </p:grpSpPr>
        <p:sp>
          <p:nvSpPr>
            <p:cNvPr id="57" name="Прямоугольник 56">
              <a:extLst>
                <a:ext uri="{FF2B5EF4-FFF2-40B4-BE49-F238E27FC236}">
                  <a16:creationId xmlns:a16="http://schemas.microsoft.com/office/drawing/2014/main" id="{53A72E87-67AB-6FB9-19EF-92701FC68714}"/>
                </a:ext>
              </a:extLst>
            </p:cNvPr>
            <p:cNvSpPr/>
            <p:nvPr userDrawn="1"/>
          </p:nvSpPr>
          <p:spPr>
            <a:xfrm>
              <a:off x="523200" y="357295"/>
              <a:ext cx="11015534" cy="1188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58" name="Прямоугольник 57">
              <a:extLst>
                <a:ext uri="{FF2B5EF4-FFF2-40B4-BE49-F238E27FC236}">
                  <a16:creationId xmlns:a16="http://schemas.microsoft.com/office/drawing/2014/main" id="{33BCDCE9-F56D-81AC-A62E-DC209B73BEB1}"/>
                </a:ext>
              </a:extLst>
            </p:cNvPr>
            <p:cNvSpPr/>
            <p:nvPr userDrawn="1"/>
          </p:nvSpPr>
          <p:spPr>
            <a:xfrm rot="5400000">
              <a:off x="-135858" y="1025990"/>
              <a:ext cx="1436915" cy="1188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9" name="Прямоугольник 58">
              <a:extLst>
                <a:ext uri="{FF2B5EF4-FFF2-40B4-BE49-F238E27FC236}">
                  <a16:creationId xmlns:a16="http://schemas.microsoft.com/office/drawing/2014/main" id="{E58C56CE-B3AC-651B-9470-AE6547CF4B3E}"/>
                </a:ext>
              </a:extLst>
            </p:cNvPr>
            <p:cNvSpPr/>
            <p:nvPr userDrawn="1"/>
          </p:nvSpPr>
          <p:spPr>
            <a:xfrm rot="5400000">
              <a:off x="10764370" y="1025991"/>
              <a:ext cx="1436915" cy="1188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0" name="Прямоугольник 59">
              <a:extLst>
                <a:ext uri="{FF2B5EF4-FFF2-40B4-BE49-F238E27FC236}">
                  <a16:creationId xmlns:a16="http://schemas.microsoft.com/office/drawing/2014/main" id="{02725A5E-4B6E-EF11-8BF1-014E2A75E355}"/>
                </a:ext>
              </a:extLst>
            </p:cNvPr>
            <p:cNvSpPr/>
            <p:nvPr userDrawn="1"/>
          </p:nvSpPr>
          <p:spPr>
            <a:xfrm>
              <a:off x="527099" y="1685048"/>
              <a:ext cx="11015534" cy="1188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sp>
        <p:nvSpPr>
          <p:cNvPr id="63" name="Вертикальный объект 62">
            <a:extLst>
              <a:ext uri="{FF2B5EF4-FFF2-40B4-BE49-F238E27FC236}">
                <a16:creationId xmlns:a16="http://schemas.microsoft.com/office/drawing/2014/main" id="{A41EE144-4D76-AD77-EA53-1B39447EF50B}"/>
              </a:ext>
            </a:extLst>
          </p:cNvPr>
          <p:cNvSpPr>
            <a:spLocks noGrp="1"/>
          </p:cNvSpPr>
          <p:nvPr>
            <p:ph orient="vert" sz="quarter" idx="10"/>
          </p:nvPr>
        </p:nvSpPr>
        <p:spPr>
          <a:xfrm>
            <a:off x="2066925" y="2046288"/>
            <a:ext cx="9380538" cy="387508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9819051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009031E-40C1-6EC8-051D-913A843C45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1945" y="412329"/>
            <a:ext cx="10858993" cy="1325563"/>
          </a:xfrm>
        </p:spPr>
        <p:txBody>
          <a:bodyPr>
            <a:normAutofit/>
          </a:bodyPr>
          <a:lstStyle>
            <a:lvl1pPr algn="just">
              <a:defRPr sz="4000" b="1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FEDD7F6-8913-7656-B980-E734787EEB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1946" y="1898248"/>
            <a:ext cx="10858994" cy="4547423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4EDFA4EB-1405-017A-5BE6-CE17095E5A01}"/>
              </a:ext>
            </a:extLst>
          </p:cNvPr>
          <p:cNvSpPr/>
          <p:nvPr userDrawn="1"/>
        </p:nvSpPr>
        <p:spPr>
          <a:xfrm rot="5400000">
            <a:off x="-3172048" y="3170678"/>
            <a:ext cx="6858002" cy="516648"/>
          </a:xfrm>
          <a:prstGeom prst="rect">
            <a:avLst/>
          </a:prstGeom>
          <a:solidFill>
            <a:srgbClr val="B2B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AA8D17CB-2F81-8FE2-DB7F-22F979385F90}"/>
              </a:ext>
            </a:extLst>
          </p:cNvPr>
          <p:cNvSpPr/>
          <p:nvPr userDrawn="1"/>
        </p:nvSpPr>
        <p:spPr>
          <a:xfrm>
            <a:off x="-13294" y="6351002"/>
            <a:ext cx="12205293" cy="516648"/>
          </a:xfrm>
          <a:prstGeom prst="rect">
            <a:avLst/>
          </a:prstGeom>
          <a:solidFill>
            <a:srgbClr val="B2B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56C9C8BF-D529-C701-F6C1-D4588A0CF18F}"/>
              </a:ext>
            </a:extLst>
          </p:cNvPr>
          <p:cNvGrpSpPr/>
          <p:nvPr userDrawn="1"/>
        </p:nvGrpSpPr>
        <p:grpSpPr>
          <a:xfrm>
            <a:off x="10887" y="6351002"/>
            <a:ext cx="4810495" cy="516648"/>
            <a:chOff x="10887" y="6351002"/>
            <a:chExt cx="4810495" cy="516648"/>
          </a:xfrm>
        </p:grpSpPr>
        <p:sp>
          <p:nvSpPr>
            <p:cNvPr id="43" name="Прямоугольник 42">
              <a:extLst>
                <a:ext uri="{FF2B5EF4-FFF2-40B4-BE49-F238E27FC236}">
                  <a16:creationId xmlns:a16="http://schemas.microsoft.com/office/drawing/2014/main" id="{862C1A98-34DF-F235-C843-AB5A69C9346D}"/>
                </a:ext>
              </a:extLst>
            </p:cNvPr>
            <p:cNvSpPr/>
            <p:nvPr userDrawn="1"/>
          </p:nvSpPr>
          <p:spPr>
            <a:xfrm>
              <a:off x="3137666" y="6477240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4" name="Прямоугольник 43">
              <a:extLst>
                <a:ext uri="{FF2B5EF4-FFF2-40B4-BE49-F238E27FC236}">
                  <a16:creationId xmlns:a16="http://schemas.microsoft.com/office/drawing/2014/main" id="{51D0B9C6-0737-E04B-B39D-5664BADB5A8A}"/>
                </a:ext>
              </a:extLst>
            </p:cNvPr>
            <p:cNvSpPr/>
            <p:nvPr userDrawn="1"/>
          </p:nvSpPr>
          <p:spPr>
            <a:xfrm>
              <a:off x="10887" y="6351002"/>
              <a:ext cx="4810495" cy="516648"/>
            </a:xfrm>
            <a:prstGeom prst="rect">
              <a:avLst/>
            </a:prstGeom>
            <a:solidFill>
              <a:srgbClr val="4DC1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6" name="Прямоугольник 45">
              <a:extLst>
                <a:ext uri="{FF2B5EF4-FFF2-40B4-BE49-F238E27FC236}">
                  <a16:creationId xmlns:a16="http://schemas.microsoft.com/office/drawing/2014/main" id="{964F5C83-EB6B-6F3C-6790-0581726A6DC9}"/>
                </a:ext>
              </a:extLst>
            </p:cNvPr>
            <p:cNvSpPr/>
            <p:nvPr userDrawn="1"/>
          </p:nvSpPr>
          <p:spPr>
            <a:xfrm>
              <a:off x="3732599" y="6477240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8" name="Прямоугольник 47">
              <a:extLst>
                <a:ext uri="{FF2B5EF4-FFF2-40B4-BE49-F238E27FC236}">
                  <a16:creationId xmlns:a16="http://schemas.microsoft.com/office/drawing/2014/main" id="{E0BCBFA2-5236-6BF8-F406-5A00C5DB91B2}"/>
                </a:ext>
              </a:extLst>
            </p:cNvPr>
            <p:cNvSpPr/>
            <p:nvPr userDrawn="1"/>
          </p:nvSpPr>
          <p:spPr>
            <a:xfrm>
              <a:off x="4327532" y="6477240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0" name="Прямоугольник 49">
              <a:extLst>
                <a:ext uri="{FF2B5EF4-FFF2-40B4-BE49-F238E27FC236}">
                  <a16:creationId xmlns:a16="http://schemas.microsoft.com/office/drawing/2014/main" id="{9EAA583A-C4CF-F682-90A6-2D60941A2176}"/>
                </a:ext>
              </a:extLst>
            </p:cNvPr>
            <p:cNvSpPr/>
            <p:nvPr userDrawn="1"/>
          </p:nvSpPr>
          <p:spPr>
            <a:xfrm>
              <a:off x="3133707" y="6472192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1" name="Прямоугольник 50">
              <a:extLst>
                <a:ext uri="{FF2B5EF4-FFF2-40B4-BE49-F238E27FC236}">
                  <a16:creationId xmlns:a16="http://schemas.microsoft.com/office/drawing/2014/main" id="{B014577F-6918-4D84-119A-F4D252C00B95}"/>
                </a:ext>
              </a:extLst>
            </p:cNvPr>
            <p:cNvSpPr/>
            <p:nvPr userDrawn="1"/>
          </p:nvSpPr>
          <p:spPr>
            <a:xfrm>
              <a:off x="169518" y="64729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3" name="Прямоугольник 52">
              <a:extLst>
                <a:ext uri="{FF2B5EF4-FFF2-40B4-BE49-F238E27FC236}">
                  <a16:creationId xmlns:a16="http://schemas.microsoft.com/office/drawing/2014/main" id="{4D4F1296-FCF7-8A83-3521-B4ADC28A30DB}"/>
                </a:ext>
              </a:extLst>
            </p:cNvPr>
            <p:cNvSpPr/>
            <p:nvPr userDrawn="1"/>
          </p:nvSpPr>
          <p:spPr>
            <a:xfrm>
              <a:off x="764451" y="64729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5" name="Прямоугольник 54">
              <a:extLst>
                <a:ext uri="{FF2B5EF4-FFF2-40B4-BE49-F238E27FC236}">
                  <a16:creationId xmlns:a16="http://schemas.microsoft.com/office/drawing/2014/main" id="{6E2C3AF2-B5FA-AC04-663C-396D7C72BC8C}"/>
                </a:ext>
              </a:extLst>
            </p:cNvPr>
            <p:cNvSpPr/>
            <p:nvPr userDrawn="1"/>
          </p:nvSpPr>
          <p:spPr>
            <a:xfrm>
              <a:off x="1359384" y="64729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7" name="Прямоугольник 56">
              <a:extLst>
                <a:ext uri="{FF2B5EF4-FFF2-40B4-BE49-F238E27FC236}">
                  <a16:creationId xmlns:a16="http://schemas.microsoft.com/office/drawing/2014/main" id="{08944D8B-2CA5-A0AC-04FA-D4A9F292DBE5}"/>
                </a:ext>
              </a:extLst>
            </p:cNvPr>
            <p:cNvSpPr/>
            <p:nvPr userDrawn="1"/>
          </p:nvSpPr>
          <p:spPr>
            <a:xfrm>
              <a:off x="1954317" y="64729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9" name="Прямоугольник 58">
              <a:extLst>
                <a:ext uri="{FF2B5EF4-FFF2-40B4-BE49-F238E27FC236}">
                  <a16:creationId xmlns:a16="http://schemas.microsoft.com/office/drawing/2014/main" id="{DCFCB4C4-495F-51EB-F6EE-1F8A5EF814BF}"/>
                </a:ext>
              </a:extLst>
            </p:cNvPr>
            <p:cNvSpPr/>
            <p:nvPr userDrawn="1"/>
          </p:nvSpPr>
          <p:spPr>
            <a:xfrm>
              <a:off x="2531368" y="64686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2079755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5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009031E-40C1-6EC8-051D-913A843C45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743234" y="412329"/>
            <a:ext cx="9787703" cy="1325563"/>
          </a:xfrm>
        </p:spPr>
        <p:txBody>
          <a:bodyPr>
            <a:normAutofit/>
          </a:bodyPr>
          <a:lstStyle>
            <a:lvl1pPr algn="l">
              <a:defRPr sz="4000" b="1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FEDD7F6-8913-7656-B980-E734787EEB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1946" y="1898248"/>
            <a:ext cx="10858994" cy="4547423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00716F5-9D23-185A-747F-04D9EAD53AF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046" b="89943" l="9868" r="89803">
                        <a14:foregroundMark x1="34211" y1="41092" x2="39474" y2="41667"/>
                        <a14:foregroundMark x1="36184" y1="60057" x2="41447" y2="60632"/>
                        <a14:foregroundMark x1="61513" y1="62644" x2="64145" y2="61782"/>
                        <a14:foregroundMark x1="61842" y1="42816" x2="64803" y2="40805"/>
                        <a14:foregroundMark x1="31250" y1="61207" x2="38487" y2="61207"/>
                        <a14:foregroundMark x1="31908" y1="61207" x2="39145" y2="60345"/>
                        <a14:foregroundMark x1="20724" y1="17241" x2="20724" y2="17241"/>
                        <a14:foregroundMark x1="21053" y1="22414" x2="21053" y2="22414"/>
                        <a14:foregroundMark x1="21053" y1="27586" x2="21053" y2="27586"/>
                        <a14:foregroundMark x1="21053" y1="33046" x2="21053" y2="33046"/>
                        <a14:foregroundMark x1="21053" y1="38218" x2="21053" y2="38218"/>
                        <a14:foregroundMark x1="21053" y1="43103" x2="21053" y2="43103"/>
                        <a14:foregroundMark x1="21382" y1="46839" x2="21382" y2="46839"/>
                        <a14:foregroundMark x1="20724" y1="52299" x2="20724" y2="52299"/>
                        <a14:foregroundMark x1="20724" y1="57471" x2="20724" y2="57471"/>
                        <a14:foregroundMark x1="20724" y1="62644" x2="20724" y2="62644"/>
                        <a14:foregroundMark x1="20395" y1="67816" x2="20395" y2="67816"/>
                        <a14:foregroundMark x1="20724" y1="72126" x2="20724" y2="72126"/>
                        <a14:foregroundMark x1="21053" y1="77874" x2="21053" y2="77874"/>
                        <a14:foregroundMark x1="20724" y1="82471" x2="20724" y2="82471"/>
                        <a14:foregroundMark x1="52139" y1="9750" x2="53947" y2="10057"/>
                        <a14:foregroundMark x1="42105" y1="8046" x2="45018" y2="8541"/>
                        <a14:foregroundMark x1="47368" y1="12356" x2="47368" y2="12356"/>
                        <a14:backgroundMark x1="46382" y1="8908" x2="48684" y2="9483"/>
                        <a14:backgroundMark x1="48684" y1="9195" x2="50329" y2="10057"/>
                        <a14:backgroundMark x1="44079" y1="9483" x2="44079" y2="9483"/>
                        <a14:backgroundMark x1="44737" y1="9483" x2="44737" y2="9483"/>
                        <a14:backgroundMark x1="44408" y1="8908" x2="44408" y2="8908"/>
                        <a14:backgroundMark x1="46711" y1="9195" x2="51316" y2="10632"/>
                        <a14:backgroundMark x1="49671" y1="10057" x2="45066" y2="8621"/>
                        <a14:backgroundMark x1="47697" y1="8621" x2="50987" y2="1034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5277" y="332203"/>
            <a:ext cx="1227958" cy="1405689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E8B87DA0-0C06-ADCF-AB6C-14DF61F22AEC}"/>
              </a:ext>
            </a:extLst>
          </p:cNvPr>
          <p:cNvSpPr/>
          <p:nvPr userDrawn="1"/>
        </p:nvSpPr>
        <p:spPr>
          <a:xfrm rot="5400000">
            <a:off x="-3172048" y="3170678"/>
            <a:ext cx="6858002" cy="516648"/>
          </a:xfrm>
          <a:prstGeom prst="rect">
            <a:avLst/>
          </a:prstGeom>
          <a:solidFill>
            <a:srgbClr val="B2B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C7DF364A-1B69-56C6-DFA5-42C0B3101505}"/>
              </a:ext>
            </a:extLst>
          </p:cNvPr>
          <p:cNvSpPr/>
          <p:nvPr userDrawn="1"/>
        </p:nvSpPr>
        <p:spPr>
          <a:xfrm>
            <a:off x="-13294" y="6351002"/>
            <a:ext cx="12205293" cy="516648"/>
          </a:xfrm>
          <a:prstGeom prst="rect">
            <a:avLst/>
          </a:prstGeom>
          <a:solidFill>
            <a:srgbClr val="B2B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2" name="Группа 11">
            <a:extLst>
              <a:ext uri="{FF2B5EF4-FFF2-40B4-BE49-F238E27FC236}">
                <a16:creationId xmlns:a16="http://schemas.microsoft.com/office/drawing/2014/main" id="{621DA128-2D17-F10B-5EE0-0917A8B960DD}"/>
              </a:ext>
            </a:extLst>
          </p:cNvPr>
          <p:cNvGrpSpPr/>
          <p:nvPr userDrawn="1"/>
        </p:nvGrpSpPr>
        <p:grpSpPr>
          <a:xfrm>
            <a:off x="10887" y="6351002"/>
            <a:ext cx="4810495" cy="516648"/>
            <a:chOff x="10887" y="6351002"/>
            <a:chExt cx="4810495" cy="516648"/>
          </a:xfrm>
        </p:grpSpPr>
        <p:sp>
          <p:nvSpPr>
            <p:cNvPr id="13" name="Прямоугольник 12">
              <a:extLst>
                <a:ext uri="{FF2B5EF4-FFF2-40B4-BE49-F238E27FC236}">
                  <a16:creationId xmlns:a16="http://schemas.microsoft.com/office/drawing/2014/main" id="{068FCA0F-1B1B-D78B-2F05-35F19CB6E77C}"/>
                </a:ext>
              </a:extLst>
            </p:cNvPr>
            <p:cNvSpPr/>
            <p:nvPr userDrawn="1"/>
          </p:nvSpPr>
          <p:spPr>
            <a:xfrm>
              <a:off x="3137666" y="6477240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Прямоугольник 13">
              <a:extLst>
                <a:ext uri="{FF2B5EF4-FFF2-40B4-BE49-F238E27FC236}">
                  <a16:creationId xmlns:a16="http://schemas.microsoft.com/office/drawing/2014/main" id="{26842F50-E95E-7832-E834-22C2901E3E0C}"/>
                </a:ext>
              </a:extLst>
            </p:cNvPr>
            <p:cNvSpPr/>
            <p:nvPr userDrawn="1"/>
          </p:nvSpPr>
          <p:spPr>
            <a:xfrm>
              <a:off x="10887" y="6351002"/>
              <a:ext cx="4810495" cy="516648"/>
            </a:xfrm>
            <a:prstGeom prst="rect">
              <a:avLst/>
            </a:prstGeom>
            <a:solidFill>
              <a:srgbClr val="4DC1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id="{CBB6BB81-BB78-5AD5-8851-5D2D2F13BB2E}"/>
                </a:ext>
              </a:extLst>
            </p:cNvPr>
            <p:cNvSpPr/>
            <p:nvPr userDrawn="1"/>
          </p:nvSpPr>
          <p:spPr>
            <a:xfrm>
              <a:off x="3732599" y="6477240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Прямоугольник 15">
              <a:extLst>
                <a:ext uri="{FF2B5EF4-FFF2-40B4-BE49-F238E27FC236}">
                  <a16:creationId xmlns:a16="http://schemas.microsoft.com/office/drawing/2014/main" id="{BAFABFE7-977D-2817-3FAA-27A5B83C0258}"/>
                </a:ext>
              </a:extLst>
            </p:cNvPr>
            <p:cNvSpPr/>
            <p:nvPr userDrawn="1"/>
          </p:nvSpPr>
          <p:spPr>
            <a:xfrm>
              <a:off x="4327532" y="6477240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id="{8C56028B-CFFA-E758-B354-82845D2ACD53}"/>
                </a:ext>
              </a:extLst>
            </p:cNvPr>
            <p:cNvSpPr/>
            <p:nvPr userDrawn="1"/>
          </p:nvSpPr>
          <p:spPr>
            <a:xfrm>
              <a:off x="3133707" y="6472192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:a16="http://schemas.microsoft.com/office/drawing/2014/main" id="{7332B212-A6D0-0B68-A10C-69144780D186}"/>
                </a:ext>
              </a:extLst>
            </p:cNvPr>
            <p:cNvSpPr/>
            <p:nvPr userDrawn="1"/>
          </p:nvSpPr>
          <p:spPr>
            <a:xfrm>
              <a:off x="169518" y="64729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Прямоугольник 18">
              <a:extLst>
                <a:ext uri="{FF2B5EF4-FFF2-40B4-BE49-F238E27FC236}">
                  <a16:creationId xmlns:a16="http://schemas.microsoft.com/office/drawing/2014/main" id="{17FBE1DD-FD34-0955-F539-7F92CF9E9A76}"/>
                </a:ext>
              </a:extLst>
            </p:cNvPr>
            <p:cNvSpPr/>
            <p:nvPr userDrawn="1"/>
          </p:nvSpPr>
          <p:spPr>
            <a:xfrm>
              <a:off x="764451" y="64729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id="{C9C9D96F-C35E-2AA5-A888-49052F15471D}"/>
                </a:ext>
              </a:extLst>
            </p:cNvPr>
            <p:cNvSpPr/>
            <p:nvPr userDrawn="1"/>
          </p:nvSpPr>
          <p:spPr>
            <a:xfrm>
              <a:off x="1359384" y="64729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" name="Прямоугольник 25">
              <a:extLst>
                <a:ext uri="{FF2B5EF4-FFF2-40B4-BE49-F238E27FC236}">
                  <a16:creationId xmlns:a16="http://schemas.microsoft.com/office/drawing/2014/main" id="{734D8D4F-08D6-00CA-984A-24E3A524C415}"/>
                </a:ext>
              </a:extLst>
            </p:cNvPr>
            <p:cNvSpPr/>
            <p:nvPr userDrawn="1"/>
          </p:nvSpPr>
          <p:spPr>
            <a:xfrm>
              <a:off x="1954317" y="64729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Прямоугольник 26">
              <a:extLst>
                <a:ext uri="{FF2B5EF4-FFF2-40B4-BE49-F238E27FC236}">
                  <a16:creationId xmlns:a16="http://schemas.microsoft.com/office/drawing/2014/main" id="{A76ADAF5-E3EC-9E34-7014-27B0D141B8ED}"/>
                </a:ext>
              </a:extLst>
            </p:cNvPr>
            <p:cNvSpPr/>
            <p:nvPr userDrawn="1"/>
          </p:nvSpPr>
          <p:spPr>
            <a:xfrm>
              <a:off x="2531368" y="64686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5988921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009031E-40C1-6EC8-051D-913A843C45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1945" y="412329"/>
            <a:ext cx="10858993" cy="1325563"/>
          </a:xfrm>
        </p:spPr>
        <p:txBody>
          <a:bodyPr>
            <a:normAutofit/>
          </a:bodyPr>
          <a:lstStyle>
            <a:lvl1pPr algn="l">
              <a:defRPr sz="4000" b="1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11" name="Рисунок 4">
            <a:extLst>
              <a:ext uri="{FF2B5EF4-FFF2-40B4-BE49-F238E27FC236}">
                <a16:creationId xmlns:a16="http://schemas.microsoft.com/office/drawing/2014/main" id="{BD18FCB1-C9CD-1BAF-0578-EAA2D4588CB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731265" y="1895575"/>
            <a:ext cx="8253984" cy="2573338"/>
          </a:xfrm>
        </p:spPr>
        <p:txBody>
          <a:bodyPr/>
          <a:lstStyle/>
          <a:p>
            <a:endParaRPr lang="ru-RU"/>
          </a:p>
        </p:txBody>
      </p:sp>
      <p:sp>
        <p:nvSpPr>
          <p:cNvPr id="12" name="Рисунок 4">
            <a:extLst>
              <a:ext uri="{FF2B5EF4-FFF2-40B4-BE49-F238E27FC236}">
                <a16:creationId xmlns:a16="http://schemas.microsoft.com/office/drawing/2014/main" id="{DD2D9D71-C603-5A67-51EA-316B484E0406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3362038" y="4005592"/>
            <a:ext cx="5424487" cy="2573338"/>
          </a:xfrm>
        </p:spPr>
        <p:txBody>
          <a:bodyPr/>
          <a:lstStyle/>
          <a:p>
            <a:endParaRPr lang="ru-RU"/>
          </a:p>
        </p:txBody>
      </p:sp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76CE5056-F6E2-5A5E-6C98-540ED9AEE778}"/>
              </a:ext>
            </a:extLst>
          </p:cNvPr>
          <p:cNvGrpSpPr/>
          <p:nvPr userDrawn="1"/>
        </p:nvGrpSpPr>
        <p:grpSpPr>
          <a:xfrm>
            <a:off x="1" y="6599676"/>
            <a:ext cx="3050930" cy="258324"/>
            <a:chOff x="10887" y="6351002"/>
            <a:chExt cx="4810495" cy="516648"/>
          </a:xfrm>
        </p:grpSpPr>
        <p:sp>
          <p:nvSpPr>
            <p:cNvPr id="13" name="Прямоугольник 12">
              <a:extLst>
                <a:ext uri="{FF2B5EF4-FFF2-40B4-BE49-F238E27FC236}">
                  <a16:creationId xmlns:a16="http://schemas.microsoft.com/office/drawing/2014/main" id="{5E60154D-0A57-88CE-9D07-2207DC66831C}"/>
                </a:ext>
              </a:extLst>
            </p:cNvPr>
            <p:cNvSpPr/>
            <p:nvPr userDrawn="1"/>
          </p:nvSpPr>
          <p:spPr>
            <a:xfrm>
              <a:off x="3137666" y="6477240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Прямоугольник 13">
              <a:extLst>
                <a:ext uri="{FF2B5EF4-FFF2-40B4-BE49-F238E27FC236}">
                  <a16:creationId xmlns:a16="http://schemas.microsoft.com/office/drawing/2014/main" id="{6C35E707-6B56-5356-F6C4-8876A0A09C86}"/>
                </a:ext>
              </a:extLst>
            </p:cNvPr>
            <p:cNvSpPr/>
            <p:nvPr userDrawn="1"/>
          </p:nvSpPr>
          <p:spPr>
            <a:xfrm>
              <a:off x="10887" y="6351002"/>
              <a:ext cx="4810495" cy="516648"/>
            </a:xfrm>
            <a:prstGeom prst="rect">
              <a:avLst/>
            </a:prstGeom>
            <a:solidFill>
              <a:srgbClr val="4DC1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id="{1ECBC377-1E81-4B76-131F-704D18F835C3}"/>
                </a:ext>
              </a:extLst>
            </p:cNvPr>
            <p:cNvSpPr/>
            <p:nvPr userDrawn="1"/>
          </p:nvSpPr>
          <p:spPr>
            <a:xfrm>
              <a:off x="3732599" y="6477240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Прямоугольник 15">
              <a:extLst>
                <a:ext uri="{FF2B5EF4-FFF2-40B4-BE49-F238E27FC236}">
                  <a16:creationId xmlns:a16="http://schemas.microsoft.com/office/drawing/2014/main" id="{37454376-AC3C-D342-309C-FE93461D6262}"/>
                </a:ext>
              </a:extLst>
            </p:cNvPr>
            <p:cNvSpPr/>
            <p:nvPr userDrawn="1"/>
          </p:nvSpPr>
          <p:spPr>
            <a:xfrm>
              <a:off x="4327532" y="6477240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id="{34F0897A-EF08-C492-4A89-02C132DC1860}"/>
                </a:ext>
              </a:extLst>
            </p:cNvPr>
            <p:cNvSpPr/>
            <p:nvPr userDrawn="1"/>
          </p:nvSpPr>
          <p:spPr>
            <a:xfrm>
              <a:off x="3133707" y="6472192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:a16="http://schemas.microsoft.com/office/drawing/2014/main" id="{0EEF2BB8-595E-9179-F579-3EAFB8E6C290}"/>
                </a:ext>
              </a:extLst>
            </p:cNvPr>
            <p:cNvSpPr/>
            <p:nvPr userDrawn="1"/>
          </p:nvSpPr>
          <p:spPr>
            <a:xfrm>
              <a:off x="169518" y="64729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Прямоугольник 18">
              <a:extLst>
                <a:ext uri="{FF2B5EF4-FFF2-40B4-BE49-F238E27FC236}">
                  <a16:creationId xmlns:a16="http://schemas.microsoft.com/office/drawing/2014/main" id="{DF8112C1-C3EF-3E3D-8AF3-0D1472B5413A}"/>
                </a:ext>
              </a:extLst>
            </p:cNvPr>
            <p:cNvSpPr/>
            <p:nvPr userDrawn="1"/>
          </p:nvSpPr>
          <p:spPr>
            <a:xfrm>
              <a:off x="764451" y="64729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id="{57162744-85F5-95A3-FCD4-F70943B8E7D9}"/>
                </a:ext>
              </a:extLst>
            </p:cNvPr>
            <p:cNvSpPr/>
            <p:nvPr userDrawn="1"/>
          </p:nvSpPr>
          <p:spPr>
            <a:xfrm>
              <a:off x="1359384" y="64729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" name="Прямоугольник 25">
              <a:extLst>
                <a:ext uri="{FF2B5EF4-FFF2-40B4-BE49-F238E27FC236}">
                  <a16:creationId xmlns:a16="http://schemas.microsoft.com/office/drawing/2014/main" id="{3967F7A9-D804-5FE9-3816-7A8CA0B6F166}"/>
                </a:ext>
              </a:extLst>
            </p:cNvPr>
            <p:cNvSpPr/>
            <p:nvPr userDrawn="1"/>
          </p:nvSpPr>
          <p:spPr>
            <a:xfrm>
              <a:off x="1954317" y="64729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Прямоугольник 26">
              <a:extLst>
                <a:ext uri="{FF2B5EF4-FFF2-40B4-BE49-F238E27FC236}">
                  <a16:creationId xmlns:a16="http://schemas.microsoft.com/office/drawing/2014/main" id="{F9F8E841-BD81-B784-0446-252101173577}"/>
                </a:ext>
              </a:extLst>
            </p:cNvPr>
            <p:cNvSpPr/>
            <p:nvPr userDrawn="1"/>
          </p:nvSpPr>
          <p:spPr>
            <a:xfrm>
              <a:off x="2531368" y="64686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9" name="Группа 38">
            <a:extLst>
              <a:ext uri="{FF2B5EF4-FFF2-40B4-BE49-F238E27FC236}">
                <a16:creationId xmlns:a16="http://schemas.microsoft.com/office/drawing/2014/main" id="{AC323DF0-9F86-B5E4-B5A2-88E486B73278}"/>
              </a:ext>
            </a:extLst>
          </p:cNvPr>
          <p:cNvGrpSpPr/>
          <p:nvPr userDrawn="1"/>
        </p:nvGrpSpPr>
        <p:grpSpPr>
          <a:xfrm rot="5400000">
            <a:off x="10575473" y="1396303"/>
            <a:ext cx="3050930" cy="258324"/>
            <a:chOff x="10887" y="6351002"/>
            <a:chExt cx="4810495" cy="516648"/>
          </a:xfrm>
        </p:grpSpPr>
        <p:sp>
          <p:nvSpPr>
            <p:cNvPr id="40" name="Прямоугольник 39">
              <a:extLst>
                <a:ext uri="{FF2B5EF4-FFF2-40B4-BE49-F238E27FC236}">
                  <a16:creationId xmlns:a16="http://schemas.microsoft.com/office/drawing/2014/main" id="{587CD13F-5064-E437-3624-D241FCE56DBC}"/>
                </a:ext>
              </a:extLst>
            </p:cNvPr>
            <p:cNvSpPr/>
            <p:nvPr userDrawn="1"/>
          </p:nvSpPr>
          <p:spPr>
            <a:xfrm>
              <a:off x="3137666" y="6477240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1" name="Прямоугольник 40">
              <a:extLst>
                <a:ext uri="{FF2B5EF4-FFF2-40B4-BE49-F238E27FC236}">
                  <a16:creationId xmlns:a16="http://schemas.microsoft.com/office/drawing/2014/main" id="{FE668593-C9C2-0B01-670A-D772040A540C}"/>
                </a:ext>
              </a:extLst>
            </p:cNvPr>
            <p:cNvSpPr/>
            <p:nvPr userDrawn="1"/>
          </p:nvSpPr>
          <p:spPr>
            <a:xfrm>
              <a:off x="10887" y="6351002"/>
              <a:ext cx="4810495" cy="516648"/>
            </a:xfrm>
            <a:prstGeom prst="rect">
              <a:avLst/>
            </a:prstGeom>
            <a:solidFill>
              <a:srgbClr val="4DC1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2" name="Прямоугольник 41">
              <a:extLst>
                <a:ext uri="{FF2B5EF4-FFF2-40B4-BE49-F238E27FC236}">
                  <a16:creationId xmlns:a16="http://schemas.microsoft.com/office/drawing/2014/main" id="{0C12DF80-615D-6AFA-7954-0117934EFBF2}"/>
                </a:ext>
              </a:extLst>
            </p:cNvPr>
            <p:cNvSpPr/>
            <p:nvPr userDrawn="1"/>
          </p:nvSpPr>
          <p:spPr>
            <a:xfrm>
              <a:off x="3732599" y="6477240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3" name="Прямоугольник 42">
              <a:extLst>
                <a:ext uri="{FF2B5EF4-FFF2-40B4-BE49-F238E27FC236}">
                  <a16:creationId xmlns:a16="http://schemas.microsoft.com/office/drawing/2014/main" id="{0B046B06-27E0-F89C-DF40-F0DD0061B086}"/>
                </a:ext>
              </a:extLst>
            </p:cNvPr>
            <p:cNvSpPr/>
            <p:nvPr userDrawn="1"/>
          </p:nvSpPr>
          <p:spPr>
            <a:xfrm>
              <a:off x="4327532" y="6477240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4" name="Прямоугольник 43">
              <a:extLst>
                <a:ext uri="{FF2B5EF4-FFF2-40B4-BE49-F238E27FC236}">
                  <a16:creationId xmlns:a16="http://schemas.microsoft.com/office/drawing/2014/main" id="{AC0DEBF8-3212-7598-9188-21B1C6BA8B15}"/>
                </a:ext>
              </a:extLst>
            </p:cNvPr>
            <p:cNvSpPr/>
            <p:nvPr userDrawn="1"/>
          </p:nvSpPr>
          <p:spPr>
            <a:xfrm>
              <a:off x="3133707" y="6472192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5" name="Прямоугольник 44">
              <a:extLst>
                <a:ext uri="{FF2B5EF4-FFF2-40B4-BE49-F238E27FC236}">
                  <a16:creationId xmlns:a16="http://schemas.microsoft.com/office/drawing/2014/main" id="{C2512362-22D5-3CB3-085B-C0F3FD44A5A0}"/>
                </a:ext>
              </a:extLst>
            </p:cNvPr>
            <p:cNvSpPr/>
            <p:nvPr userDrawn="1"/>
          </p:nvSpPr>
          <p:spPr>
            <a:xfrm>
              <a:off x="169518" y="64729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6" name="Прямоугольник 45">
              <a:extLst>
                <a:ext uri="{FF2B5EF4-FFF2-40B4-BE49-F238E27FC236}">
                  <a16:creationId xmlns:a16="http://schemas.microsoft.com/office/drawing/2014/main" id="{1B7704C0-5A49-566A-5F58-726C689773C9}"/>
                </a:ext>
              </a:extLst>
            </p:cNvPr>
            <p:cNvSpPr/>
            <p:nvPr userDrawn="1"/>
          </p:nvSpPr>
          <p:spPr>
            <a:xfrm>
              <a:off x="764451" y="64729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7" name="Прямоугольник 46">
              <a:extLst>
                <a:ext uri="{FF2B5EF4-FFF2-40B4-BE49-F238E27FC236}">
                  <a16:creationId xmlns:a16="http://schemas.microsoft.com/office/drawing/2014/main" id="{654A6EC6-CDF2-8E18-5D7F-11FA76C10E48}"/>
                </a:ext>
              </a:extLst>
            </p:cNvPr>
            <p:cNvSpPr/>
            <p:nvPr userDrawn="1"/>
          </p:nvSpPr>
          <p:spPr>
            <a:xfrm>
              <a:off x="1359384" y="64729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8" name="Прямоугольник 47">
              <a:extLst>
                <a:ext uri="{FF2B5EF4-FFF2-40B4-BE49-F238E27FC236}">
                  <a16:creationId xmlns:a16="http://schemas.microsoft.com/office/drawing/2014/main" id="{99650B61-1CE9-1E8B-7A62-FE819986F208}"/>
                </a:ext>
              </a:extLst>
            </p:cNvPr>
            <p:cNvSpPr/>
            <p:nvPr userDrawn="1"/>
          </p:nvSpPr>
          <p:spPr>
            <a:xfrm>
              <a:off x="1954317" y="64729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9" name="Прямоугольник 48">
              <a:extLst>
                <a:ext uri="{FF2B5EF4-FFF2-40B4-BE49-F238E27FC236}">
                  <a16:creationId xmlns:a16="http://schemas.microsoft.com/office/drawing/2014/main" id="{9E7B5509-EA99-BDD3-DF21-DB097379AD2D}"/>
                </a:ext>
              </a:extLst>
            </p:cNvPr>
            <p:cNvSpPr/>
            <p:nvPr userDrawn="1"/>
          </p:nvSpPr>
          <p:spPr>
            <a:xfrm>
              <a:off x="2531368" y="64686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8447137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3FEDD7F6-8913-7656-B980-E734787EEB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6503" y="279071"/>
            <a:ext cx="10858994" cy="1822103"/>
          </a:xfrm>
        </p:spPr>
        <p:txBody>
          <a:bodyPr/>
          <a:lstStyle>
            <a:lvl1pPr marL="0" indent="0" algn="just">
              <a:buNone/>
              <a:defRPr>
                <a:solidFill>
                  <a:schemeClr val="tx2"/>
                </a:solidFill>
              </a:defRPr>
            </a:lvl1pPr>
            <a:lvl2pPr marL="457200" indent="0" algn="just">
              <a:buNone/>
              <a:defRPr>
                <a:solidFill>
                  <a:schemeClr val="tx2"/>
                </a:solidFill>
              </a:defRPr>
            </a:lvl2pPr>
            <a:lvl3pPr marL="914400" indent="0" algn="just">
              <a:buNone/>
              <a:defRPr>
                <a:solidFill>
                  <a:schemeClr val="tx2"/>
                </a:solidFill>
              </a:defRPr>
            </a:lvl3pPr>
            <a:lvl4pPr marL="1371600" indent="0" algn="just">
              <a:buNone/>
              <a:defRPr>
                <a:solidFill>
                  <a:schemeClr val="tx2"/>
                </a:solidFill>
              </a:defRPr>
            </a:lvl4pPr>
            <a:lvl5pPr marL="1828800" indent="0" algn="just">
              <a:buNone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grpSp>
        <p:nvGrpSpPr>
          <p:cNvPr id="21" name="Группа 20">
            <a:extLst>
              <a:ext uri="{FF2B5EF4-FFF2-40B4-BE49-F238E27FC236}">
                <a16:creationId xmlns:a16="http://schemas.microsoft.com/office/drawing/2014/main" id="{C859873C-8BE9-6DF9-3BBC-B9E7AE4730B3}"/>
              </a:ext>
            </a:extLst>
          </p:cNvPr>
          <p:cNvGrpSpPr/>
          <p:nvPr userDrawn="1"/>
        </p:nvGrpSpPr>
        <p:grpSpPr>
          <a:xfrm>
            <a:off x="-11267" y="-1"/>
            <a:ext cx="12203267" cy="6858001"/>
            <a:chOff x="-11267" y="-1"/>
            <a:chExt cx="12203267" cy="6858001"/>
          </a:xfrm>
          <a:solidFill>
            <a:schemeClr val="bg1">
              <a:lumMod val="95000"/>
            </a:schemeClr>
          </a:solidFill>
        </p:grpSpPr>
        <p:sp>
          <p:nvSpPr>
            <p:cNvPr id="22" name="Прямоугольник 21">
              <a:extLst>
                <a:ext uri="{FF2B5EF4-FFF2-40B4-BE49-F238E27FC236}">
                  <a16:creationId xmlns:a16="http://schemas.microsoft.com/office/drawing/2014/main" id="{543D09BE-B454-6DC9-0290-6970B9A3849F}"/>
                </a:ext>
              </a:extLst>
            </p:cNvPr>
            <p:cNvSpPr/>
            <p:nvPr userDrawn="1"/>
          </p:nvSpPr>
          <p:spPr>
            <a:xfrm>
              <a:off x="0" y="1"/>
              <a:ext cx="12192000" cy="279070"/>
            </a:xfrm>
            <a:prstGeom prst="rect">
              <a:avLst/>
            </a:prstGeom>
            <a:solidFill>
              <a:srgbClr val="B2B8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3" name="Прямоугольник 22">
              <a:extLst>
                <a:ext uri="{FF2B5EF4-FFF2-40B4-BE49-F238E27FC236}">
                  <a16:creationId xmlns:a16="http://schemas.microsoft.com/office/drawing/2014/main" id="{ED8C5E0F-9BF8-887E-16F8-17E98A197860}"/>
                </a:ext>
              </a:extLst>
            </p:cNvPr>
            <p:cNvSpPr/>
            <p:nvPr userDrawn="1"/>
          </p:nvSpPr>
          <p:spPr>
            <a:xfrm>
              <a:off x="0" y="6578930"/>
              <a:ext cx="12192000" cy="279070"/>
            </a:xfrm>
            <a:prstGeom prst="rect">
              <a:avLst/>
            </a:prstGeom>
            <a:solidFill>
              <a:srgbClr val="B2B8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Прямоугольник 23">
              <a:extLst>
                <a:ext uri="{FF2B5EF4-FFF2-40B4-BE49-F238E27FC236}">
                  <a16:creationId xmlns:a16="http://schemas.microsoft.com/office/drawing/2014/main" id="{DD6BDDC5-1AB8-5894-786A-67714FD71D72}"/>
                </a:ext>
              </a:extLst>
            </p:cNvPr>
            <p:cNvSpPr/>
            <p:nvPr userDrawn="1"/>
          </p:nvSpPr>
          <p:spPr>
            <a:xfrm rot="5400000">
              <a:off x="-3298067" y="3286799"/>
              <a:ext cx="6858000" cy="284400"/>
            </a:xfrm>
            <a:prstGeom prst="rect">
              <a:avLst/>
            </a:prstGeom>
            <a:solidFill>
              <a:srgbClr val="B2B8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" name="Прямоугольник 24">
              <a:extLst>
                <a:ext uri="{FF2B5EF4-FFF2-40B4-BE49-F238E27FC236}">
                  <a16:creationId xmlns:a16="http://schemas.microsoft.com/office/drawing/2014/main" id="{D9A6497E-C7A9-84BF-FE25-5E3A1D813693}"/>
                </a:ext>
              </a:extLst>
            </p:cNvPr>
            <p:cNvSpPr/>
            <p:nvPr userDrawn="1"/>
          </p:nvSpPr>
          <p:spPr>
            <a:xfrm rot="5400000">
              <a:off x="8620800" y="3286799"/>
              <a:ext cx="6858000" cy="284400"/>
            </a:xfrm>
            <a:prstGeom prst="rect">
              <a:avLst/>
            </a:prstGeom>
            <a:solidFill>
              <a:srgbClr val="B2B8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5" name="Рисунок 4">
            <a:extLst>
              <a:ext uri="{FF2B5EF4-FFF2-40B4-BE49-F238E27FC236}">
                <a16:creationId xmlns:a16="http://schemas.microsoft.com/office/drawing/2014/main" id="{D44D0522-9F98-7C1F-4629-42882CB457D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352238" y="2819227"/>
            <a:ext cx="6146800" cy="304165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A7721748-74FD-650E-6625-CAF19208702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55236" y="3198943"/>
            <a:ext cx="3741666" cy="2217231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just">
              <a:buNone/>
              <a:defRPr/>
            </a:lvl1pPr>
            <a:lvl2pPr marL="457200" indent="0" algn="just">
              <a:buNone/>
              <a:defRPr/>
            </a:lvl2pPr>
            <a:lvl3pPr marL="914400" indent="0" algn="just">
              <a:buNone/>
              <a:defRPr/>
            </a:lvl3pPr>
            <a:lvl4pPr marL="1371600" indent="0" algn="just">
              <a:buNone/>
              <a:defRPr/>
            </a:lvl4pPr>
            <a:lvl5pPr marL="1828800" indent="0" algn="just">
              <a:buNone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41739908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009031E-40C1-6EC8-051D-913A843C45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1945" y="412329"/>
            <a:ext cx="10858993" cy="852267"/>
          </a:xfrm>
        </p:spPr>
        <p:txBody>
          <a:bodyPr>
            <a:normAutofit/>
          </a:bodyPr>
          <a:lstStyle>
            <a:lvl1pPr algn="l">
              <a:defRPr sz="4000" b="1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FEDD7F6-8913-7656-B980-E734787EEB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1945" y="1397855"/>
            <a:ext cx="10858994" cy="1870640"/>
          </a:xfrm>
          <a:solidFill>
            <a:schemeClr val="tx1">
              <a:lumMod val="40000"/>
              <a:lumOff val="60000"/>
            </a:schemeClr>
          </a:solidFill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5" name="Рисунок 4">
            <a:extLst>
              <a:ext uri="{FF2B5EF4-FFF2-40B4-BE49-F238E27FC236}">
                <a16:creationId xmlns:a16="http://schemas.microsoft.com/office/drawing/2014/main" id="{CB632301-C30C-2073-FBA1-E74C181725F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49794" y="3401754"/>
            <a:ext cx="5330825" cy="2904699"/>
          </a:xfrm>
        </p:spPr>
        <p:txBody>
          <a:bodyPr/>
          <a:lstStyle/>
          <a:p>
            <a:endParaRPr lang="ru-RU"/>
          </a:p>
        </p:txBody>
      </p:sp>
      <p:sp>
        <p:nvSpPr>
          <p:cNvPr id="11" name="Рисунок 4">
            <a:extLst>
              <a:ext uri="{FF2B5EF4-FFF2-40B4-BE49-F238E27FC236}">
                <a16:creationId xmlns:a16="http://schemas.microsoft.com/office/drawing/2014/main" id="{55686E08-534E-D526-0FFD-56C6BA3E594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096000" y="3401753"/>
            <a:ext cx="5330825" cy="2904699"/>
          </a:xfrm>
        </p:spPr>
        <p:txBody>
          <a:bodyPr/>
          <a:lstStyle/>
          <a:p>
            <a:endParaRPr lang="ru-RU"/>
          </a:p>
        </p:txBody>
      </p:sp>
      <p:sp>
        <p:nvSpPr>
          <p:cNvPr id="60" name="Прямоугольник 59">
            <a:extLst>
              <a:ext uri="{FF2B5EF4-FFF2-40B4-BE49-F238E27FC236}">
                <a16:creationId xmlns:a16="http://schemas.microsoft.com/office/drawing/2014/main" id="{5E1A8105-1CC0-2D67-9D5F-867332BD9C0F}"/>
              </a:ext>
            </a:extLst>
          </p:cNvPr>
          <p:cNvSpPr/>
          <p:nvPr userDrawn="1"/>
        </p:nvSpPr>
        <p:spPr>
          <a:xfrm rot="5400000">
            <a:off x="11638649" y="2137250"/>
            <a:ext cx="149777" cy="144769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1" name="Прямоугольник 60">
            <a:extLst>
              <a:ext uri="{FF2B5EF4-FFF2-40B4-BE49-F238E27FC236}">
                <a16:creationId xmlns:a16="http://schemas.microsoft.com/office/drawing/2014/main" id="{144CA2DE-B638-C9D8-28F2-61B631482096}"/>
              </a:ext>
            </a:extLst>
          </p:cNvPr>
          <p:cNvSpPr/>
          <p:nvPr userDrawn="1"/>
        </p:nvSpPr>
        <p:spPr>
          <a:xfrm rot="5400000">
            <a:off x="11638649" y="1602334"/>
            <a:ext cx="149777" cy="144769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2" name="Прямоугольник 61">
            <a:extLst>
              <a:ext uri="{FF2B5EF4-FFF2-40B4-BE49-F238E27FC236}">
                <a16:creationId xmlns:a16="http://schemas.microsoft.com/office/drawing/2014/main" id="{04F76072-36C5-BA83-C2EC-1E6650A9D181}"/>
              </a:ext>
            </a:extLst>
          </p:cNvPr>
          <p:cNvSpPr/>
          <p:nvPr userDrawn="1"/>
        </p:nvSpPr>
        <p:spPr>
          <a:xfrm rot="5400000">
            <a:off x="11639658" y="1869792"/>
            <a:ext cx="149777" cy="144769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3" name="Прямоугольник 62">
            <a:extLst>
              <a:ext uri="{FF2B5EF4-FFF2-40B4-BE49-F238E27FC236}">
                <a16:creationId xmlns:a16="http://schemas.microsoft.com/office/drawing/2014/main" id="{6B9650B1-B4F2-098C-E872-59521CC840B0}"/>
              </a:ext>
            </a:extLst>
          </p:cNvPr>
          <p:cNvSpPr/>
          <p:nvPr userDrawn="1"/>
        </p:nvSpPr>
        <p:spPr>
          <a:xfrm rot="5400000">
            <a:off x="11638649" y="2939624"/>
            <a:ext cx="149777" cy="144769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" name="Прямоугольник 63">
            <a:extLst>
              <a:ext uri="{FF2B5EF4-FFF2-40B4-BE49-F238E27FC236}">
                <a16:creationId xmlns:a16="http://schemas.microsoft.com/office/drawing/2014/main" id="{BE6B430B-3467-EEB3-665F-1867E88D39FA}"/>
              </a:ext>
            </a:extLst>
          </p:cNvPr>
          <p:cNvSpPr/>
          <p:nvPr userDrawn="1"/>
        </p:nvSpPr>
        <p:spPr>
          <a:xfrm rot="5400000">
            <a:off x="11638649" y="2404708"/>
            <a:ext cx="149777" cy="144769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5" name="Прямоугольник 64">
            <a:extLst>
              <a:ext uri="{FF2B5EF4-FFF2-40B4-BE49-F238E27FC236}">
                <a16:creationId xmlns:a16="http://schemas.microsoft.com/office/drawing/2014/main" id="{1F0B14B5-6FA4-0A14-177E-4FE019B28EE3}"/>
              </a:ext>
            </a:extLst>
          </p:cNvPr>
          <p:cNvSpPr/>
          <p:nvPr userDrawn="1"/>
        </p:nvSpPr>
        <p:spPr>
          <a:xfrm rot="5400000">
            <a:off x="11639658" y="2672166"/>
            <a:ext cx="149777" cy="144769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85436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Объект 2">
            <a:extLst>
              <a:ext uri="{FF2B5EF4-FFF2-40B4-BE49-F238E27FC236}">
                <a16:creationId xmlns:a16="http://schemas.microsoft.com/office/drawing/2014/main" id="{F67EE83A-8F15-6AC4-FE68-47EFD310657A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4946215" y="5140094"/>
            <a:ext cx="6790767" cy="1244903"/>
          </a:xfrm>
          <a:solidFill>
            <a:schemeClr val="tx1">
              <a:lumMod val="40000"/>
              <a:lumOff val="60000"/>
            </a:schemeClr>
          </a:solidFill>
        </p:spPr>
        <p:txBody>
          <a:bodyPr/>
          <a:lstStyle>
            <a:lvl1pPr marL="0" indent="0" algn="l">
              <a:buNone/>
              <a:defRPr>
                <a:solidFill>
                  <a:schemeClr val="tx2"/>
                </a:solidFill>
              </a:defRPr>
            </a:lvl1pPr>
            <a:lvl2pPr marL="457200" indent="0" algn="l">
              <a:buNone/>
              <a:defRPr>
                <a:solidFill>
                  <a:schemeClr val="tx2"/>
                </a:solidFill>
              </a:defRPr>
            </a:lvl2pPr>
            <a:lvl3pPr marL="914400" indent="0" algn="l">
              <a:buNone/>
              <a:defRPr>
                <a:solidFill>
                  <a:schemeClr val="tx2"/>
                </a:solidFill>
              </a:defRPr>
            </a:lvl3pPr>
            <a:lvl4pPr marL="1371600" indent="0" algn="l">
              <a:buNone/>
              <a:defRPr>
                <a:solidFill>
                  <a:schemeClr val="tx2"/>
                </a:solidFill>
              </a:defRPr>
            </a:lvl4pPr>
            <a:lvl5pPr marL="1828800" indent="0" algn="l">
              <a:buNone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13" name="Рисунок 4">
            <a:extLst>
              <a:ext uri="{FF2B5EF4-FFF2-40B4-BE49-F238E27FC236}">
                <a16:creationId xmlns:a16="http://schemas.microsoft.com/office/drawing/2014/main" id="{E7FE3A3C-00A8-BD16-CC3C-E2E4CFD24028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443751" y="3845858"/>
            <a:ext cx="3307978" cy="253914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4" name="Объект 2">
            <a:extLst>
              <a:ext uri="{FF2B5EF4-FFF2-40B4-BE49-F238E27FC236}">
                <a16:creationId xmlns:a16="http://schemas.microsoft.com/office/drawing/2014/main" id="{0EA513C8-E6F5-5F09-A984-0F4D020AFE7F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443751" y="400120"/>
            <a:ext cx="6790767" cy="1244903"/>
          </a:xfrm>
          <a:solidFill>
            <a:schemeClr val="tx1">
              <a:lumMod val="40000"/>
              <a:lumOff val="60000"/>
            </a:schemeClr>
          </a:solidFill>
        </p:spPr>
        <p:txBody>
          <a:bodyPr/>
          <a:lstStyle>
            <a:lvl1pPr marL="0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r">
              <a:buNone/>
              <a:defRPr>
                <a:solidFill>
                  <a:schemeClr val="tx2"/>
                </a:solidFill>
              </a:defRPr>
            </a:lvl2pPr>
            <a:lvl3pPr marL="914400" indent="0" algn="r">
              <a:buNone/>
              <a:defRPr>
                <a:solidFill>
                  <a:schemeClr val="tx2"/>
                </a:solidFill>
              </a:defRPr>
            </a:lvl3pPr>
            <a:lvl4pPr marL="1371600" indent="0" algn="r">
              <a:buNone/>
              <a:defRPr>
                <a:solidFill>
                  <a:schemeClr val="tx2"/>
                </a:solidFill>
              </a:defRPr>
            </a:lvl4pPr>
            <a:lvl5pPr marL="1828800" indent="0" algn="r">
              <a:buNone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15" name="Рисунок 4">
            <a:extLst>
              <a:ext uri="{FF2B5EF4-FFF2-40B4-BE49-F238E27FC236}">
                <a16:creationId xmlns:a16="http://schemas.microsoft.com/office/drawing/2014/main" id="{1B37C7AA-0057-0F9D-FDDE-6E0A8105451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341598" y="400120"/>
            <a:ext cx="3307978" cy="253914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1EDDAB7F-2B86-5BF9-3AEC-EF3DBEE6DCED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3838575" y="2379663"/>
            <a:ext cx="4403725" cy="24606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8" name="Прямоугольник 57">
            <a:extLst>
              <a:ext uri="{FF2B5EF4-FFF2-40B4-BE49-F238E27FC236}">
                <a16:creationId xmlns:a16="http://schemas.microsoft.com/office/drawing/2014/main" id="{A0E6CB1B-63CF-4E8D-EEFC-EF6AA275C1B8}"/>
              </a:ext>
            </a:extLst>
          </p:cNvPr>
          <p:cNvSpPr/>
          <p:nvPr userDrawn="1"/>
        </p:nvSpPr>
        <p:spPr>
          <a:xfrm rot="5400000">
            <a:off x="7333330" y="1114476"/>
            <a:ext cx="149777" cy="144769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9" name="Прямоугольник 58">
            <a:extLst>
              <a:ext uri="{FF2B5EF4-FFF2-40B4-BE49-F238E27FC236}">
                <a16:creationId xmlns:a16="http://schemas.microsoft.com/office/drawing/2014/main" id="{5D0FBE4A-956F-22A4-B30D-1FC05A7F9695}"/>
              </a:ext>
            </a:extLst>
          </p:cNvPr>
          <p:cNvSpPr/>
          <p:nvPr userDrawn="1"/>
        </p:nvSpPr>
        <p:spPr>
          <a:xfrm rot="5400000">
            <a:off x="7334339" y="1381934"/>
            <a:ext cx="149777" cy="144769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2" name="Прямоугольник 61">
            <a:extLst>
              <a:ext uri="{FF2B5EF4-FFF2-40B4-BE49-F238E27FC236}">
                <a16:creationId xmlns:a16="http://schemas.microsoft.com/office/drawing/2014/main" id="{3B86CEA2-177B-7714-84A1-6D64A1699194}"/>
              </a:ext>
            </a:extLst>
          </p:cNvPr>
          <p:cNvSpPr/>
          <p:nvPr userDrawn="1"/>
        </p:nvSpPr>
        <p:spPr>
          <a:xfrm rot="5400000">
            <a:off x="7331312" y="565439"/>
            <a:ext cx="149777" cy="144769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3" name="Прямоугольник 62">
            <a:extLst>
              <a:ext uri="{FF2B5EF4-FFF2-40B4-BE49-F238E27FC236}">
                <a16:creationId xmlns:a16="http://schemas.microsoft.com/office/drawing/2014/main" id="{746D9EA5-DB57-4680-FDBB-7E02934171C0}"/>
              </a:ext>
            </a:extLst>
          </p:cNvPr>
          <p:cNvSpPr/>
          <p:nvPr userDrawn="1"/>
        </p:nvSpPr>
        <p:spPr>
          <a:xfrm rot="5400000">
            <a:off x="7332321" y="832897"/>
            <a:ext cx="149777" cy="144769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" name="Прямоугольник 63">
            <a:extLst>
              <a:ext uri="{FF2B5EF4-FFF2-40B4-BE49-F238E27FC236}">
                <a16:creationId xmlns:a16="http://schemas.microsoft.com/office/drawing/2014/main" id="{2CFA7EC8-AB4C-FED5-C710-906D15A6375D}"/>
              </a:ext>
            </a:extLst>
          </p:cNvPr>
          <p:cNvSpPr/>
          <p:nvPr userDrawn="1"/>
        </p:nvSpPr>
        <p:spPr>
          <a:xfrm rot="5400000">
            <a:off x="4633673" y="5825050"/>
            <a:ext cx="149777" cy="144769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5" name="Прямоугольник 64">
            <a:extLst>
              <a:ext uri="{FF2B5EF4-FFF2-40B4-BE49-F238E27FC236}">
                <a16:creationId xmlns:a16="http://schemas.microsoft.com/office/drawing/2014/main" id="{74CCDD24-53AC-6BF1-3BD3-B0A2C8B48A84}"/>
              </a:ext>
            </a:extLst>
          </p:cNvPr>
          <p:cNvSpPr/>
          <p:nvPr userDrawn="1"/>
        </p:nvSpPr>
        <p:spPr>
          <a:xfrm rot="5400000">
            <a:off x="4634682" y="6092508"/>
            <a:ext cx="149777" cy="144769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6" name="Прямоугольник 65">
            <a:extLst>
              <a:ext uri="{FF2B5EF4-FFF2-40B4-BE49-F238E27FC236}">
                <a16:creationId xmlns:a16="http://schemas.microsoft.com/office/drawing/2014/main" id="{36E52B4E-1726-EF3F-CBCA-77C2075B99A8}"/>
              </a:ext>
            </a:extLst>
          </p:cNvPr>
          <p:cNvSpPr/>
          <p:nvPr userDrawn="1"/>
        </p:nvSpPr>
        <p:spPr>
          <a:xfrm rot="5400000">
            <a:off x="4631655" y="5276013"/>
            <a:ext cx="149777" cy="144769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7" name="Прямоугольник 66">
            <a:extLst>
              <a:ext uri="{FF2B5EF4-FFF2-40B4-BE49-F238E27FC236}">
                <a16:creationId xmlns:a16="http://schemas.microsoft.com/office/drawing/2014/main" id="{1465838C-B23F-1EA9-5308-9C628712DAF7}"/>
              </a:ext>
            </a:extLst>
          </p:cNvPr>
          <p:cNvSpPr/>
          <p:nvPr userDrawn="1"/>
        </p:nvSpPr>
        <p:spPr>
          <a:xfrm rot="5400000">
            <a:off x="4632664" y="5543471"/>
            <a:ext cx="149777" cy="144769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1277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5C75DCCC-847F-6897-B9FA-8E22A34F94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461" y="281291"/>
            <a:ext cx="10858993" cy="1325563"/>
          </a:xfrm>
        </p:spPr>
        <p:txBody>
          <a:bodyPr>
            <a:normAutofit/>
          </a:bodyPr>
          <a:lstStyle>
            <a:lvl1pPr algn="just">
              <a:defRPr sz="4000" b="1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grpSp>
        <p:nvGrpSpPr>
          <p:cNvPr id="20" name="Группа 19">
            <a:extLst>
              <a:ext uri="{FF2B5EF4-FFF2-40B4-BE49-F238E27FC236}">
                <a16:creationId xmlns:a16="http://schemas.microsoft.com/office/drawing/2014/main" id="{76A53E0B-C0D6-EE65-7105-22CAAB7ED2F0}"/>
              </a:ext>
            </a:extLst>
          </p:cNvPr>
          <p:cNvGrpSpPr/>
          <p:nvPr userDrawn="1"/>
        </p:nvGrpSpPr>
        <p:grpSpPr>
          <a:xfrm>
            <a:off x="532106" y="220795"/>
            <a:ext cx="11019433" cy="1446553"/>
            <a:chOff x="523200" y="357295"/>
            <a:chExt cx="11019433" cy="1446553"/>
          </a:xfrm>
          <a:solidFill>
            <a:schemeClr val="bg1">
              <a:lumMod val="95000"/>
            </a:schemeClr>
          </a:solidFill>
        </p:grpSpPr>
        <p:sp>
          <p:nvSpPr>
            <p:cNvPr id="21" name="Прямоугольник 20">
              <a:extLst>
                <a:ext uri="{FF2B5EF4-FFF2-40B4-BE49-F238E27FC236}">
                  <a16:creationId xmlns:a16="http://schemas.microsoft.com/office/drawing/2014/main" id="{1178F38F-CA29-F2AA-ACE5-15175A941F6B}"/>
                </a:ext>
              </a:extLst>
            </p:cNvPr>
            <p:cNvSpPr/>
            <p:nvPr userDrawn="1"/>
          </p:nvSpPr>
          <p:spPr>
            <a:xfrm>
              <a:off x="523200" y="357295"/>
              <a:ext cx="11015534" cy="1188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2" name="Прямоугольник 21">
              <a:extLst>
                <a:ext uri="{FF2B5EF4-FFF2-40B4-BE49-F238E27FC236}">
                  <a16:creationId xmlns:a16="http://schemas.microsoft.com/office/drawing/2014/main" id="{6AEE27A7-F4B0-506F-CBF2-9F9E4020176B}"/>
                </a:ext>
              </a:extLst>
            </p:cNvPr>
            <p:cNvSpPr/>
            <p:nvPr userDrawn="1"/>
          </p:nvSpPr>
          <p:spPr>
            <a:xfrm rot="5400000">
              <a:off x="-135858" y="1025990"/>
              <a:ext cx="1436915" cy="1188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Прямоугольник 22">
              <a:extLst>
                <a:ext uri="{FF2B5EF4-FFF2-40B4-BE49-F238E27FC236}">
                  <a16:creationId xmlns:a16="http://schemas.microsoft.com/office/drawing/2014/main" id="{71FB71FA-5461-6E2D-CD00-5F3A9382223C}"/>
                </a:ext>
              </a:extLst>
            </p:cNvPr>
            <p:cNvSpPr/>
            <p:nvPr userDrawn="1"/>
          </p:nvSpPr>
          <p:spPr>
            <a:xfrm rot="5400000">
              <a:off x="10764370" y="1025991"/>
              <a:ext cx="1436915" cy="1188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Прямоугольник 23">
              <a:extLst>
                <a:ext uri="{FF2B5EF4-FFF2-40B4-BE49-F238E27FC236}">
                  <a16:creationId xmlns:a16="http://schemas.microsoft.com/office/drawing/2014/main" id="{AE0A2D73-C258-BC22-4D43-5C4DC3446B47}"/>
                </a:ext>
              </a:extLst>
            </p:cNvPr>
            <p:cNvSpPr/>
            <p:nvPr userDrawn="1"/>
          </p:nvSpPr>
          <p:spPr>
            <a:xfrm>
              <a:off x="527099" y="1685048"/>
              <a:ext cx="11015534" cy="1188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</p:spTree>
    <p:extLst>
      <p:ext uri="{BB962C8B-B14F-4D97-AF65-F5344CB8AC3E}">
        <p14:creationId xmlns:p14="http://schemas.microsoft.com/office/powerpoint/2010/main" val="17699513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>
            <a:extLst>
              <a:ext uri="{FF2B5EF4-FFF2-40B4-BE49-F238E27FC236}">
                <a16:creationId xmlns:a16="http://schemas.microsoft.com/office/drawing/2014/main" id="{15D00E87-AFE6-7AE5-371D-CC21936B68E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73050" y="1306286"/>
            <a:ext cx="6497637" cy="5347028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8" name="Рисунок 7">
            <a:extLst>
              <a:ext uri="{FF2B5EF4-FFF2-40B4-BE49-F238E27FC236}">
                <a16:creationId xmlns:a16="http://schemas.microsoft.com/office/drawing/2014/main" id="{E50972DE-F3E2-63C4-74F8-E0258849487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770688" y="214313"/>
            <a:ext cx="4960937" cy="6245225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FBF6AED3-6FC8-6F80-316A-99DBCBF7A6D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73051" y="178605"/>
            <a:ext cx="6497638" cy="1325563"/>
          </a:xfrm>
        </p:spPr>
        <p:txBody>
          <a:bodyPr>
            <a:normAutofit/>
          </a:bodyPr>
          <a:lstStyle>
            <a:lvl1pPr algn="just">
              <a:defRPr sz="32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BE01A6FA-AABD-D437-75F7-9C2AEA67E629}"/>
              </a:ext>
            </a:extLst>
          </p:cNvPr>
          <p:cNvGrpSpPr/>
          <p:nvPr userDrawn="1"/>
        </p:nvGrpSpPr>
        <p:grpSpPr>
          <a:xfrm rot="5400000">
            <a:off x="10963554" y="1044415"/>
            <a:ext cx="2329132" cy="240303"/>
            <a:chOff x="10887" y="6351002"/>
            <a:chExt cx="4810495" cy="516648"/>
          </a:xfrm>
        </p:grpSpPr>
        <p:sp>
          <p:nvSpPr>
            <p:cNvPr id="7" name="Прямоугольник 6">
              <a:extLst>
                <a:ext uri="{FF2B5EF4-FFF2-40B4-BE49-F238E27FC236}">
                  <a16:creationId xmlns:a16="http://schemas.microsoft.com/office/drawing/2014/main" id="{72695318-61E3-68C9-8AC5-1E30DD8FE1D8}"/>
                </a:ext>
              </a:extLst>
            </p:cNvPr>
            <p:cNvSpPr/>
            <p:nvPr userDrawn="1"/>
          </p:nvSpPr>
          <p:spPr>
            <a:xfrm>
              <a:off x="3137666" y="6477240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Прямоугольник 9">
              <a:extLst>
                <a:ext uri="{FF2B5EF4-FFF2-40B4-BE49-F238E27FC236}">
                  <a16:creationId xmlns:a16="http://schemas.microsoft.com/office/drawing/2014/main" id="{FFAD6B51-6CFE-75B2-2C63-FA66184CE0F5}"/>
                </a:ext>
              </a:extLst>
            </p:cNvPr>
            <p:cNvSpPr/>
            <p:nvPr userDrawn="1"/>
          </p:nvSpPr>
          <p:spPr>
            <a:xfrm>
              <a:off x="10887" y="6351002"/>
              <a:ext cx="4810495" cy="516648"/>
            </a:xfrm>
            <a:prstGeom prst="rect">
              <a:avLst/>
            </a:prstGeom>
            <a:solidFill>
              <a:srgbClr val="4DC1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Прямоугольник 10">
              <a:extLst>
                <a:ext uri="{FF2B5EF4-FFF2-40B4-BE49-F238E27FC236}">
                  <a16:creationId xmlns:a16="http://schemas.microsoft.com/office/drawing/2014/main" id="{22C8C741-AA99-B114-2652-4F510CD3EC8C}"/>
                </a:ext>
              </a:extLst>
            </p:cNvPr>
            <p:cNvSpPr/>
            <p:nvPr userDrawn="1"/>
          </p:nvSpPr>
          <p:spPr>
            <a:xfrm>
              <a:off x="3732599" y="6477240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Прямоугольник 11">
              <a:extLst>
                <a:ext uri="{FF2B5EF4-FFF2-40B4-BE49-F238E27FC236}">
                  <a16:creationId xmlns:a16="http://schemas.microsoft.com/office/drawing/2014/main" id="{961E48EC-BE19-04BB-AE34-E758D2F84C5C}"/>
                </a:ext>
              </a:extLst>
            </p:cNvPr>
            <p:cNvSpPr/>
            <p:nvPr userDrawn="1"/>
          </p:nvSpPr>
          <p:spPr>
            <a:xfrm>
              <a:off x="4327532" y="6477240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Прямоугольник 12">
              <a:extLst>
                <a:ext uri="{FF2B5EF4-FFF2-40B4-BE49-F238E27FC236}">
                  <a16:creationId xmlns:a16="http://schemas.microsoft.com/office/drawing/2014/main" id="{AAD8B9F5-4D2F-4296-18CB-D972B6FA28DF}"/>
                </a:ext>
              </a:extLst>
            </p:cNvPr>
            <p:cNvSpPr/>
            <p:nvPr userDrawn="1"/>
          </p:nvSpPr>
          <p:spPr>
            <a:xfrm>
              <a:off x="3133707" y="6472192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Прямоугольник 13">
              <a:extLst>
                <a:ext uri="{FF2B5EF4-FFF2-40B4-BE49-F238E27FC236}">
                  <a16:creationId xmlns:a16="http://schemas.microsoft.com/office/drawing/2014/main" id="{8AE683E8-53A5-54F4-381D-7E92D173DF73}"/>
                </a:ext>
              </a:extLst>
            </p:cNvPr>
            <p:cNvSpPr/>
            <p:nvPr userDrawn="1"/>
          </p:nvSpPr>
          <p:spPr>
            <a:xfrm>
              <a:off x="169518" y="64729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id="{99F3A38F-1EBE-C7F1-606A-269DD9C9EEED}"/>
                </a:ext>
              </a:extLst>
            </p:cNvPr>
            <p:cNvSpPr/>
            <p:nvPr userDrawn="1"/>
          </p:nvSpPr>
          <p:spPr>
            <a:xfrm>
              <a:off x="764451" y="64729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Прямоугольник 15">
              <a:extLst>
                <a:ext uri="{FF2B5EF4-FFF2-40B4-BE49-F238E27FC236}">
                  <a16:creationId xmlns:a16="http://schemas.microsoft.com/office/drawing/2014/main" id="{D896B601-EEE0-B22F-A839-087A1554245B}"/>
                </a:ext>
              </a:extLst>
            </p:cNvPr>
            <p:cNvSpPr/>
            <p:nvPr userDrawn="1"/>
          </p:nvSpPr>
          <p:spPr>
            <a:xfrm>
              <a:off x="1359384" y="64729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id="{B1FF6881-7951-F778-4568-26DFA80A039B}"/>
                </a:ext>
              </a:extLst>
            </p:cNvPr>
            <p:cNvSpPr/>
            <p:nvPr userDrawn="1"/>
          </p:nvSpPr>
          <p:spPr>
            <a:xfrm>
              <a:off x="1954317" y="6472948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:a16="http://schemas.microsoft.com/office/drawing/2014/main" id="{7A1F192C-C20D-34EB-1FE8-393B4C921A4E}"/>
                </a:ext>
              </a:extLst>
            </p:cNvPr>
            <p:cNvSpPr/>
            <p:nvPr userDrawn="1"/>
          </p:nvSpPr>
          <p:spPr>
            <a:xfrm>
              <a:off x="2531368" y="6468656"/>
              <a:ext cx="309344" cy="311252"/>
            </a:xfrm>
            <a:prstGeom prst="rect">
              <a:avLst/>
            </a:prstGeom>
            <a:solidFill>
              <a:srgbClr val="0AB5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5726886C-5966-77B7-7315-CC1F62B8FA58}"/>
              </a:ext>
            </a:extLst>
          </p:cNvPr>
          <p:cNvSpPr/>
          <p:nvPr userDrawn="1"/>
        </p:nvSpPr>
        <p:spPr>
          <a:xfrm rot="5400000">
            <a:off x="12046362" y="2375507"/>
            <a:ext cx="149777" cy="144769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C44BED95-5AA3-F534-CE4F-4C2EFEF60B26}"/>
              </a:ext>
            </a:extLst>
          </p:cNvPr>
          <p:cNvSpPr/>
          <p:nvPr userDrawn="1"/>
        </p:nvSpPr>
        <p:spPr>
          <a:xfrm rot="5400000">
            <a:off x="12047371" y="2642965"/>
            <a:ext cx="149777" cy="144769"/>
          </a:xfrm>
          <a:prstGeom prst="rect">
            <a:avLst/>
          </a:prstGeom>
          <a:solidFill>
            <a:srgbClr val="0AB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59662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CA0ED5E6-B22C-7B6B-3334-5C31211B5B54}"/>
              </a:ext>
            </a:extLst>
          </p:cNvPr>
          <p:cNvGrpSpPr/>
          <p:nvPr userDrawn="1"/>
        </p:nvGrpSpPr>
        <p:grpSpPr>
          <a:xfrm>
            <a:off x="-11267" y="-1"/>
            <a:ext cx="12203267" cy="6858001"/>
            <a:chOff x="-11267" y="-1"/>
            <a:chExt cx="12203267" cy="6858001"/>
          </a:xfrm>
          <a:solidFill>
            <a:schemeClr val="bg1">
              <a:lumMod val="95000"/>
            </a:schemeClr>
          </a:solidFill>
        </p:grpSpPr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712765BB-A450-B35A-0556-ADF116DD1E43}"/>
                </a:ext>
              </a:extLst>
            </p:cNvPr>
            <p:cNvSpPr/>
            <p:nvPr userDrawn="1"/>
          </p:nvSpPr>
          <p:spPr>
            <a:xfrm>
              <a:off x="0" y="1"/>
              <a:ext cx="12192000" cy="279070"/>
            </a:xfrm>
            <a:prstGeom prst="rect">
              <a:avLst/>
            </a:prstGeom>
            <a:solidFill>
              <a:srgbClr val="B2B8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7" name="Прямоугольник 6">
              <a:extLst>
                <a:ext uri="{FF2B5EF4-FFF2-40B4-BE49-F238E27FC236}">
                  <a16:creationId xmlns:a16="http://schemas.microsoft.com/office/drawing/2014/main" id="{A1E7E1C5-C78A-D51A-BF47-979EF215CBFD}"/>
                </a:ext>
              </a:extLst>
            </p:cNvPr>
            <p:cNvSpPr/>
            <p:nvPr userDrawn="1"/>
          </p:nvSpPr>
          <p:spPr>
            <a:xfrm>
              <a:off x="0" y="6578930"/>
              <a:ext cx="12192000" cy="279070"/>
            </a:xfrm>
            <a:prstGeom prst="rect">
              <a:avLst/>
            </a:prstGeom>
            <a:solidFill>
              <a:srgbClr val="B2B8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Прямоугольник 7">
              <a:extLst>
                <a:ext uri="{FF2B5EF4-FFF2-40B4-BE49-F238E27FC236}">
                  <a16:creationId xmlns:a16="http://schemas.microsoft.com/office/drawing/2014/main" id="{837C1A66-87E6-DDD2-CEEF-259DD6BFCE0E}"/>
                </a:ext>
              </a:extLst>
            </p:cNvPr>
            <p:cNvSpPr/>
            <p:nvPr userDrawn="1"/>
          </p:nvSpPr>
          <p:spPr>
            <a:xfrm rot="5400000">
              <a:off x="-3298067" y="3286799"/>
              <a:ext cx="6858000" cy="284400"/>
            </a:xfrm>
            <a:prstGeom prst="rect">
              <a:avLst/>
            </a:prstGeom>
            <a:solidFill>
              <a:srgbClr val="B2B8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Прямоугольник 8">
              <a:extLst>
                <a:ext uri="{FF2B5EF4-FFF2-40B4-BE49-F238E27FC236}">
                  <a16:creationId xmlns:a16="http://schemas.microsoft.com/office/drawing/2014/main" id="{F859AEE2-5B2F-26B5-4A31-4EB679381B8C}"/>
                </a:ext>
              </a:extLst>
            </p:cNvPr>
            <p:cNvSpPr/>
            <p:nvPr userDrawn="1"/>
          </p:nvSpPr>
          <p:spPr>
            <a:xfrm rot="5400000">
              <a:off x="8620800" y="3286799"/>
              <a:ext cx="6858000" cy="284400"/>
            </a:xfrm>
            <a:prstGeom prst="rect">
              <a:avLst/>
            </a:prstGeom>
            <a:solidFill>
              <a:srgbClr val="B2B8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3001599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8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0B58762-193F-989A-EF08-F90C96C1C0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96CCFEB-5BB6-2ECF-0C34-ED466C012C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6792730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2" r:id="rId2"/>
    <p:sldLayoutId id="2147483663" r:id="rId3"/>
    <p:sldLayoutId id="2147483664" r:id="rId4"/>
    <p:sldLayoutId id="2147483650" r:id="rId5"/>
    <p:sldLayoutId id="2147483661" r:id="rId6"/>
    <p:sldLayoutId id="2147483660" r:id="rId7"/>
    <p:sldLayoutId id="2147483658" r:id="rId8"/>
    <p:sldLayoutId id="2147483657" r:id="rId9"/>
    <p:sldLayoutId id="2147483659" r:id="rId10"/>
    <p:sldLayoutId id="2147483654" r:id="rId11"/>
    <p:sldLayoutId id="2147483656" r:id="rId12"/>
    <p:sldLayoutId id="2147483655" r:id="rId13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2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5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tiff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9.xml"/><Relationship Id="rId4" Type="http://schemas.microsoft.com/office/2007/relationships/hdphoto" Target="../media/hdphoto6.wdp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tiff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5DA66AF7-78A7-A2C5-0A5F-02AC8B31B3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97042" y="540472"/>
            <a:ext cx="7506456" cy="2888528"/>
          </a:xfrm>
        </p:spPr>
        <p:txBody>
          <a:bodyPr/>
          <a:lstStyle/>
          <a:p>
            <a:r>
              <a:rPr lang="ru-RU" dirty="0"/>
              <a:t>ИНФОРМАЦИЯ И ДАННЫЕ</a:t>
            </a:r>
          </a:p>
        </p:txBody>
      </p:sp>
      <p:sp>
        <p:nvSpPr>
          <p:cNvPr id="5" name="Подзаголовок 4">
            <a:extLst>
              <a:ext uri="{FF2B5EF4-FFF2-40B4-BE49-F238E27FC236}">
                <a16:creationId xmlns:a16="http://schemas.microsoft.com/office/drawing/2014/main" id="{7DB4B726-2C8C-7961-7DB8-B7FE6AE442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97042" y="3699632"/>
            <a:ext cx="7061860" cy="1655762"/>
          </a:xfrm>
        </p:spPr>
        <p:txBody>
          <a:bodyPr/>
          <a:lstStyle/>
          <a:p>
            <a:r>
              <a:rPr lang="ru-RU" dirty="0"/>
              <a:t>ИНФОРМАЦИЯ И ИНФОРМАЦИОННЫЕ ПРОЦЕССЫ </a:t>
            </a:r>
          </a:p>
        </p:txBody>
      </p:sp>
    </p:spTree>
    <p:extLst>
      <p:ext uri="{BB962C8B-B14F-4D97-AF65-F5344CB8AC3E}">
        <p14:creationId xmlns:p14="http://schemas.microsoft.com/office/powerpoint/2010/main" val="33935953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4F494E-8611-6383-8F50-7DAE5F89E82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КЛЮЧЕВЫЕ СЛОВА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A6C9139F-8040-A64A-516B-D0DC0A293E3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/>
              <a:t>информация</a:t>
            </a:r>
          </a:p>
          <a:p>
            <a:r>
              <a:rPr lang="ru-RU" dirty="0"/>
              <a:t>сигнал</a:t>
            </a:r>
          </a:p>
          <a:p>
            <a:r>
              <a:rPr lang="ru-RU" dirty="0"/>
              <a:t>непрерывный сигнал</a:t>
            </a:r>
          </a:p>
          <a:p>
            <a:r>
              <a:rPr lang="ru-RU" dirty="0"/>
              <a:t>дискретный сигнал</a:t>
            </a:r>
          </a:p>
          <a:p>
            <a:r>
              <a:rPr lang="ru-RU" dirty="0"/>
              <a:t>виды информации</a:t>
            </a:r>
          </a:p>
          <a:p>
            <a:r>
              <a:rPr lang="ru-RU" dirty="0"/>
              <a:t>свойства информации</a:t>
            </a:r>
          </a:p>
          <a:p>
            <a:r>
              <a:rPr lang="ru-RU" dirty="0"/>
              <a:t>данные</a:t>
            </a:r>
          </a:p>
        </p:txBody>
      </p:sp>
    </p:spTree>
    <p:extLst>
      <p:ext uri="{BB962C8B-B14F-4D97-AF65-F5344CB8AC3E}">
        <p14:creationId xmlns:p14="http://schemas.microsoft.com/office/powerpoint/2010/main" val="38106411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>
            <a:extLst>
              <a:ext uri="{FF2B5EF4-FFF2-40B4-BE49-F238E27FC236}">
                <a16:creationId xmlns:a16="http://schemas.microsoft.com/office/drawing/2014/main" id="{A3AAF6D3-C15E-ACE7-B098-99CCC0CA7B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44" y="1177142"/>
            <a:ext cx="10858994" cy="1822103"/>
          </a:xfrm>
        </p:spPr>
        <p:txBody>
          <a:bodyPr>
            <a:normAutofit/>
          </a:bodyPr>
          <a:lstStyle/>
          <a:p>
            <a:r>
              <a:rPr lang="ru-RU" sz="4000" b="1" dirty="0">
                <a:solidFill>
                  <a:schemeClr val="bg2">
                    <a:lumMod val="50000"/>
                  </a:schemeClr>
                </a:solidFill>
              </a:rPr>
              <a:t>ИНФОРМАЦИЯ СОДЕРЖИТСЯ  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62A3C455-1064-A6DE-3969-962AC168EDB1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7" name="Текст 5">
            <a:extLst>
              <a:ext uri="{FF2B5EF4-FFF2-40B4-BE49-F238E27FC236}">
                <a16:creationId xmlns:a16="http://schemas.microsoft.com/office/drawing/2014/main" id="{5E185E8C-73C6-BD4A-CD86-E378A0BE6260}"/>
              </a:ext>
            </a:extLst>
          </p:cNvPr>
          <p:cNvSpPr txBox="1">
            <a:spLocks/>
          </p:cNvSpPr>
          <p:nvPr/>
        </p:nvSpPr>
        <p:spPr>
          <a:xfrm>
            <a:off x="692962" y="2999245"/>
            <a:ext cx="3741666" cy="221723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marL="0" indent="0" algn="just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dirty="0"/>
              <a:t>в речи людей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BA8E6D3-4645-9CC8-05F4-2D8047EC6B0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60130"/>
          <a:stretch/>
        </p:blipFill>
        <p:spPr>
          <a:xfrm>
            <a:off x="7207192" y="3504022"/>
            <a:ext cx="880289" cy="98490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BA8E6D3-4645-9CC8-05F4-2D8047EC6B0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60130"/>
          <a:stretch/>
        </p:blipFill>
        <p:spPr>
          <a:xfrm>
            <a:off x="8478780" y="3410619"/>
            <a:ext cx="668042" cy="929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7006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>
            <a:extLst>
              <a:ext uri="{FF2B5EF4-FFF2-40B4-BE49-F238E27FC236}">
                <a16:creationId xmlns:a16="http://schemas.microsoft.com/office/drawing/2014/main" id="{A3AAF6D3-C15E-ACE7-B098-99CCC0CA7B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44" y="1177142"/>
            <a:ext cx="10858994" cy="1822103"/>
          </a:xfrm>
        </p:spPr>
        <p:txBody>
          <a:bodyPr>
            <a:normAutofit/>
          </a:bodyPr>
          <a:lstStyle/>
          <a:p>
            <a:r>
              <a:rPr lang="ru-RU" sz="4000" b="1" dirty="0">
                <a:solidFill>
                  <a:schemeClr val="bg2">
                    <a:lumMod val="50000"/>
                  </a:schemeClr>
                </a:solidFill>
              </a:rPr>
              <a:t>ИНФОРМАЦИЯ СОДЕРЖИТСЯ 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62A3C455-1064-A6DE-3969-962AC168EDB1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7" name="Текст 5">
            <a:extLst>
              <a:ext uri="{FF2B5EF4-FFF2-40B4-BE49-F238E27FC236}">
                <a16:creationId xmlns:a16="http://schemas.microsoft.com/office/drawing/2014/main" id="{5E185E8C-73C6-BD4A-CD86-E378A0BE6260}"/>
              </a:ext>
            </a:extLst>
          </p:cNvPr>
          <p:cNvSpPr txBox="1">
            <a:spLocks/>
          </p:cNvSpPr>
          <p:nvPr/>
        </p:nvSpPr>
        <p:spPr>
          <a:xfrm>
            <a:off x="692962" y="2999245"/>
            <a:ext cx="3741666" cy="221723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marL="0" indent="0" algn="just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/>
              <a:t>речи людей</a:t>
            </a:r>
            <a:endParaRPr lang="ru-RU" dirty="0"/>
          </a:p>
        </p:txBody>
      </p:sp>
      <p:sp>
        <p:nvSpPr>
          <p:cNvPr id="12" name="Текст 5">
            <a:extLst>
              <a:ext uri="{FF2B5EF4-FFF2-40B4-BE49-F238E27FC236}">
                <a16:creationId xmlns:a16="http://schemas.microsoft.com/office/drawing/2014/main" id="{5292DF39-FCB4-C760-7145-2D8789B85987}"/>
              </a:ext>
            </a:extLst>
          </p:cNvPr>
          <p:cNvSpPr txBox="1">
            <a:spLocks/>
          </p:cNvSpPr>
          <p:nvPr/>
        </p:nvSpPr>
        <p:spPr>
          <a:xfrm>
            <a:off x="692962" y="2999245"/>
            <a:ext cx="3741666" cy="221723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marL="0" indent="0" algn="just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dirty="0"/>
              <a:t>в текстах книг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3558FC34-9236-4C12-33C5-5912E3AFF0E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5690"/>
          <a:stretch/>
        </p:blipFill>
        <p:spPr>
          <a:xfrm>
            <a:off x="5352238" y="2041288"/>
            <a:ext cx="6146800" cy="3819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6206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>
            <a:extLst>
              <a:ext uri="{FF2B5EF4-FFF2-40B4-BE49-F238E27FC236}">
                <a16:creationId xmlns:a16="http://schemas.microsoft.com/office/drawing/2014/main" id="{A3AAF6D3-C15E-ACE7-B098-99CCC0CA7B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44" y="1177142"/>
            <a:ext cx="10858994" cy="1822103"/>
          </a:xfrm>
        </p:spPr>
        <p:txBody>
          <a:bodyPr>
            <a:normAutofit/>
          </a:bodyPr>
          <a:lstStyle/>
          <a:p>
            <a:r>
              <a:rPr lang="ru-RU" sz="4000" b="1" dirty="0">
                <a:solidFill>
                  <a:schemeClr val="bg2">
                    <a:lumMod val="50000"/>
                  </a:schemeClr>
                </a:solidFill>
              </a:rPr>
              <a:t>ИНФОРМАЦИЯ СОДЕРЖИТСЯ  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62A3C455-1064-A6DE-3969-962AC168EDB1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7" name="Текст 5">
            <a:extLst>
              <a:ext uri="{FF2B5EF4-FFF2-40B4-BE49-F238E27FC236}">
                <a16:creationId xmlns:a16="http://schemas.microsoft.com/office/drawing/2014/main" id="{5E185E8C-73C6-BD4A-CD86-E378A0BE6260}"/>
              </a:ext>
            </a:extLst>
          </p:cNvPr>
          <p:cNvSpPr txBox="1">
            <a:spLocks/>
          </p:cNvSpPr>
          <p:nvPr/>
        </p:nvSpPr>
        <p:spPr>
          <a:xfrm>
            <a:off x="692962" y="2999245"/>
            <a:ext cx="3741666" cy="221723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marL="0" indent="0" algn="just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/>
              <a:t>речи людей</a:t>
            </a:r>
            <a:endParaRPr lang="ru-RU" dirty="0"/>
          </a:p>
        </p:txBody>
      </p:sp>
      <p:sp>
        <p:nvSpPr>
          <p:cNvPr id="12" name="Текст 5">
            <a:extLst>
              <a:ext uri="{FF2B5EF4-FFF2-40B4-BE49-F238E27FC236}">
                <a16:creationId xmlns:a16="http://schemas.microsoft.com/office/drawing/2014/main" id="{5292DF39-FCB4-C760-7145-2D8789B85987}"/>
              </a:ext>
            </a:extLst>
          </p:cNvPr>
          <p:cNvSpPr txBox="1">
            <a:spLocks/>
          </p:cNvSpPr>
          <p:nvPr/>
        </p:nvSpPr>
        <p:spPr>
          <a:xfrm>
            <a:off x="692962" y="2999245"/>
            <a:ext cx="3741666" cy="221723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marL="0" indent="0" algn="just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dirty="0"/>
              <a:t>текстах книг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3558FC34-9236-4C12-33C5-5912E3AFF0E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5690"/>
          <a:stretch/>
        </p:blipFill>
        <p:spPr>
          <a:xfrm>
            <a:off x="5352238" y="2041288"/>
            <a:ext cx="6146800" cy="3819590"/>
          </a:xfrm>
          <a:prstGeom prst="rect">
            <a:avLst/>
          </a:prstGeom>
        </p:spPr>
      </p:pic>
      <p:sp>
        <p:nvSpPr>
          <p:cNvPr id="15" name="Текст 5">
            <a:extLst>
              <a:ext uri="{FF2B5EF4-FFF2-40B4-BE49-F238E27FC236}">
                <a16:creationId xmlns:a16="http://schemas.microsoft.com/office/drawing/2014/main" id="{F60431C3-E2AA-C493-E7EB-F79901E89188}"/>
              </a:ext>
            </a:extLst>
          </p:cNvPr>
          <p:cNvSpPr txBox="1">
            <a:spLocks/>
          </p:cNvSpPr>
          <p:nvPr/>
        </p:nvSpPr>
        <p:spPr>
          <a:xfrm>
            <a:off x="640044" y="2999245"/>
            <a:ext cx="3741666" cy="221723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marL="0" indent="0" algn="just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dirty="0"/>
              <a:t>в звуках и видах природы</a:t>
            </a: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4CFAEFA5-3701-2131-2DE5-0BA17179EE7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52238" y="2819226"/>
            <a:ext cx="6453940" cy="3041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4520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>
            <a:extLst>
              <a:ext uri="{FF2B5EF4-FFF2-40B4-BE49-F238E27FC236}">
                <a16:creationId xmlns:a16="http://schemas.microsoft.com/office/drawing/2014/main" id="{A3AAF6D3-C15E-ACE7-B098-99CCC0CA7B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44" y="1177142"/>
            <a:ext cx="10858994" cy="1822103"/>
          </a:xfrm>
        </p:spPr>
        <p:txBody>
          <a:bodyPr>
            <a:normAutofit/>
          </a:bodyPr>
          <a:lstStyle/>
          <a:p>
            <a:r>
              <a:rPr lang="ru-RU" sz="4000" b="1" dirty="0">
                <a:solidFill>
                  <a:schemeClr val="bg2">
                    <a:lumMod val="50000"/>
                  </a:schemeClr>
                </a:solidFill>
              </a:rPr>
              <a:t>ИНФОРМАЦИЯ СОДЕРЖИТСЯ  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62A3C455-1064-A6DE-3969-962AC168EDB1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7" name="Текст 5">
            <a:extLst>
              <a:ext uri="{FF2B5EF4-FFF2-40B4-BE49-F238E27FC236}">
                <a16:creationId xmlns:a16="http://schemas.microsoft.com/office/drawing/2014/main" id="{5E185E8C-73C6-BD4A-CD86-E378A0BE6260}"/>
              </a:ext>
            </a:extLst>
          </p:cNvPr>
          <p:cNvSpPr txBox="1">
            <a:spLocks/>
          </p:cNvSpPr>
          <p:nvPr/>
        </p:nvSpPr>
        <p:spPr>
          <a:xfrm>
            <a:off x="692962" y="2999245"/>
            <a:ext cx="3741666" cy="221723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marL="0" indent="0" algn="just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/>
              <a:t>речи людей</a:t>
            </a:r>
            <a:endParaRPr lang="ru-RU" dirty="0"/>
          </a:p>
        </p:txBody>
      </p:sp>
      <p:sp>
        <p:nvSpPr>
          <p:cNvPr id="12" name="Текст 5">
            <a:extLst>
              <a:ext uri="{FF2B5EF4-FFF2-40B4-BE49-F238E27FC236}">
                <a16:creationId xmlns:a16="http://schemas.microsoft.com/office/drawing/2014/main" id="{5292DF39-FCB4-C760-7145-2D8789B85987}"/>
              </a:ext>
            </a:extLst>
          </p:cNvPr>
          <p:cNvSpPr txBox="1">
            <a:spLocks/>
          </p:cNvSpPr>
          <p:nvPr/>
        </p:nvSpPr>
        <p:spPr>
          <a:xfrm>
            <a:off x="692962" y="2999245"/>
            <a:ext cx="3741666" cy="221723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marL="0" indent="0" algn="just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dirty="0"/>
              <a:t>текстах книг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3558FC34-9236-4C12-33C5-5912E3AFF0E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5690"/>
          <a:stretch/>
        </p:blipFill>
        <p:spPr>
          <a:xfrm>
            <a:off x="5352238" y="2041288"/>
            <a:ext cx="6146800" cy="3819590"/>
          </a:xfrm>
          <a:prstGeom prst="rect">
            <a:avLst/>
          </a:prstGeom>
        </p:spPr>
      </p:pic>
      <p:sp>
        <p:nvSpPr>
          <p:cNvPr id="15" name="Текст 5">
            <a:extLst>
              <a:ext uri="{FF2B5EF4-FFF2-40B4-BE49-F238E27FC236}">
                <a16:creationId xmlns:a16="http://schemas.microsoft.com/office/drawing/2014/main" id="{F60431C3-E2AA-C493-E7EB-F79901E89188}"/>
              </a:ext>
            </a:extLst>
          </p:cNvPr>
          <p:cNvSpPr txBox="1">
            <a:spLocks/>
          </p:cNvSpPr>
          <p:nvPr/>
        </p:nvSpPr>
        <p:spPr>
          <a:xfrm>
            <a:off x="640044" y="2999245"/>
            <a:ext cx="3741666" cy="221723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marL="0" indent="0" algn="just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dirty="0"/>
              <a:t>звуках и видах природы</a:t>
            </a: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4CFAEFA5-3701-2131-2DE5-0BA17179EE7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52238" y="2819226"/>
            <a:ext cx="6453940" cy="3041650"/>
          </a:xfrm>
          <a:prstGeom prst="rect">
            <a:avLst/>
          </a:prstGeom>
        </p:spPr>
      </p:pic>
      <p:sp>
        <p:nvSpPr>
          <p:cNvPr id="18" name="Текст 5">
            <a:extLst>
              <a:ext uri="{FF2B5EF4-FFF2-40B4-BE49-F238E27FC236}">
                <a16:creationId xmlns:a16="http://schemas.microsoft.com/office/drawing/2014/main" id="{4D9983D8-DA3A-D269-8F51-8EA38307D2C5}"/>
              </a:ext>
            </a:extLst>
          </p:cNvPr>
          <p:cNvSpPr txBox="1">
            <a:spLocks/>
          </p:cNvSpPr>
          <p:nvPr/>
        </p:nvSpPr>
        <p:spPr>
          <a:xfrm>
            <a:off x="640044" y="2999245"/>
            <a:ext cx="3741666" cy="221723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marL="0" indent="0" algn="just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dirty="0"/>
              <a:t>в показаниях часов </a:t>
            </a:r>
            <a:br>
              <a:rPr lang="ru-RU" dirty="0"/>
            </a:br>
            <a:r>
              <a:rPr lang="ru-RU" dirty="0"/>
              <a:t>и других приборов</a:t>
            </a:r>
          </a:p>
        </p:txBody>
      </p:sp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2A1ADB6A-4161-910A-D3B4-95BBD89A857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52238" y="2819226"/>
            <a:ext cx="6453939" cy="3041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073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>
            <a:extLst>
              <a:ext uri="{FF2B5EF4-FFF2-40B4-BE49-F238E27FC236}">
                <a16:creationId xmlns:a16="http://schemas.microsoft.com/office/drawing/2014/main" id="{B896F6A8-7A12-0C86-B381-92CED8E9D1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6503" y="779403"/>
            <a:ext cx="10858994" cy="1822103"/>
          </a:xfrm>
        </p:spPr>
        <p:txBody>
          <a:bodyPr/>
          <a:lstStyle/>
          <a:p>
            <a:pPr marL="0" indent="0" algn="l">
              <a:buNone/>
            </a:pPr>
            <a:r>
              <a:rPr lang="ru-RU" altLang="ru-RU" dirty="0"/>
              <a:t>Каждый  материальный объект,  с  которым  происходят  изменения,  становится  источником  информации.  Эту информацию мы  получаем в виде  сигналов.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0C231C22-34EC-D604-2B2C-F4A8969B777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16" name="Текст 7">
            <a:extLst>
              <a:ext uri="{FF2B5EF4-FFF2-40B4-BE49-F238E27FC236}">
                <a16:creationId xmlns:a16="http://schemas.microsoft.com/office/drawing/2014/main" id="{AD7E7348-8A45-A7CC-5C8C-86BD06D10E95}"/>
              </a:ext>
            </a:extLst>
          </p:cNvPr>
          <p:cNvSpPr txBox="1">
            <a:spLocks/>
          </p:cNvSpPr>
          <p:nvPr/>
        </p:nvSpPr>
        <p:spPr>
          <a:xfrm>
            <a:off x="666503" y="3231436"/>
            <a:ext cx="3741666" cy="221723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marL="0" indent="0" algn="just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ru-RU" dirty="0"/>
              <a:t>Различают   сигналы световые</a:t>
            </a:r>
          </a:p>
        </p:txBody>
      </p:sp>
    </p:spTree>
    <p:extLst>
      <p:ext uri="{BB962C8B-B14F-4D97-AF65-F5344CB8AC3E}">
        <p14:creationId xmlns:p14="http://schemas.microsoft.com/office/powerpoint/2010/main" val="9987104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0C231C22-34EC-D604-2B2C-F4A8969B777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16" name="Текст 7">
            <a:extLst>
              <a:ext uri="{FF2B5EF4-FFF2-40B4-BE49-F238E27FC236}">
                <a16:creationId xmlns:a16="http://schemas.microsoft.com/office/drawing/2014/main" id="{AD7E7348-8A45-A7CC-5C8C-86BD06D10E95}"/>
              </a:ext>
            </a:extLst>
          </p:cNvPr>
          <p:cNvSpPr txBox="1">
            <a:spLocks/>
          </p:cNvSpPr>
          <p:nvPr/>
        </p:nvSpPr>
        <p:spPr>
          <a:xfrm>
            <a:off x="666503" y="3231436"/>
            <a:ext cx="3741666" cy="221723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marL="0" indent="0" algn="just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ru-RU" dirty="0"/>
              <a:t>Различают   сигналы световые</a:t>
            </a:r>
          </a:p>
        </p:txBody>
      </p:sp>
      <p:sp>
        <p:nvSpPr>
          <p:cNvPr id="19" name="Текст 7">
            <a:extLst>
              <a:ext uri="{FF2B5EF4-FFF2-40B4-BE49-F238E27FC236}">
                <a16:creationId xmlns:a16="http://schemas.microsoft.com/office/drawing/2014/main" id="{A2ECC56B-EDEE-5690-239B-3BC15E0E9548}"/>
              </a:ext>
            </a:extLst>
          </p:cNvPr>
          <p:cNvSpPr txBox="1">
            <a:spLocks/>
          </p:cNvSpPr>
          <p:nvPr/>
        </p:nvSpPr>
        <p:spPr>
          <a:xfrm>
            <a:off x="666503" y="3231436"/>
            <a:ext cx="3741666" cy="221723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marL="0" indent="0" algn="just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ru-RU" dirty="0"/>
              <a:t>Различают   сигналы звуковые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B68E5B5E-BBF2-5768-CE21-E6C82EF72DD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52239" y="2819227"/>
            <a:ext cx="6146800" cy="3041650"/>
          </a:xfrm>
          <a:prstGeom prst="rect">
            <a:avLst/>
          </a:prstGeom>
        </p:spPr>
      </p:pic>
      <p:sp>
        <p:nvSpPr>
          <p:cNvPr id="7" name="Объект 5">
            <a:extLst>
              <a:ext uri="{FF2B5EF4-FFF2-40B4-BE49-F238E27FC236}">
                <a16:creationId xmlns:a16="http://schemas.microsoft.com/office/drawing/2014/main" id="{DD77A428-B9EC-D9DB-4084-74A87A77F9EF}"/>
              </a:ext>
            </a:extLst>
          </p:cNvPr>
          <p:cNvSpPr txBox="1">
            <a:spLocks/>
          </p:cNvSpPr>
          <p:nvPr/>
        </p:nvSpPr>
        <p:spPr>
          <a:xfrm>
            <a:off x="666503" y="779403"/>
            <a:ext cx="10858994" cy="18221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just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ru-RU" altLang="ru-RU" dirty="0"/>
              <a:t>Каждый  материальный объект,  с  которым  происходят  изменения,  становится  источником  информации.  Эту информацию мы  получаем в виде  сигналов.</a:t>
            </a:r>
          </a:p>
        </p:txBody>
      </p:sp>
    </p:spTree>
    <p:extLst>
      <p:ext uri="{BB962C8B-B14F-4D97-AF65-F5344CB8AC3E}">
        <p14:creationId xmlns:p14="http://schemas.microsoft.com/office/powerpoint/2010/main" val="34065880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0C231C22-34EC-D604-2B2C-F4A8969B777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16" name="Текст 7">
            <a:extLst>
              <a:ext uri="{FF2B5EF4-FFF2-40B4-BE49-F238E27FC236}">
                <a16:creationId xmlns:a16="http://schemas.microsoft.com/office/drawing/2014/main" id="{AD7E7348-8A45-A7CC-5C8C-86BD06D10E95}"/>
              </a:ext>
            </a:extLst>
          </p:cNvPr>
          <p:cNvSpPr txBox="1">
            <a:spLocks/>
          </p:cNvSpPr>
          <p:nvPr/>
        </p:nvSpPr>
        <p:spPr>
          <a:xfrm>
            <a:off x="666503" y="3231436"/>
            <a:ext cx="3741666" cy="221723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marL="0" indent="0" algn="just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ru-RU" dirty="0"/>
              <a:t>Различают   сигналы световые</a:t>
            </a:r>
          </a:p>
        </p:txBody>
      </p:sp>
      <p:sp>
        <p:nvSpPr>
          <p:cNvPr id="19" name="Текст 7">
            <a:extLst>
              <a:ext uri="{FF2B5EF4-FFF2-40B4-BE49-F238E27FC236}">
                <a16:creationId xmlns:a16="http://schemas.microsoft.com/office/drawing/2014/main" id="{A2ECC56B-EDEE-5690-239B-3BC15E0E9548}"/>
              </a:ext>
            </a:extLst>
          </p:cNvPr>
          <p:cNvSpPr txBox="1">
            <a:spLocks/>
          </p:cNvSpPr>
          <p:nvPr/>
        </p:nvSpPr>
        <p:spPr>
          <a:xfrm>
            <a:off x="666503" y="3231436"/>
            <a:ext cx="3741666" cy="221723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marL="0" indent="0" algn="just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ru-RU" dirty="0"/>
              <a:t>Различают   сигналы звуковые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B68E5B5E-BBF2-5768-CE21-E6C82EF72DD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52239" y="2819227"/>
            <a:ext cx="6146800" cy="3041650"/>
          </a:xfrm>
          <a:prstGeom prst="rect">
            <a:avLst/>
          </a:prstGeom>
        </p:spPr>
      </p:pic>
      <p:sp>
        <p:nvSpPr>
          <p:cNvPr id="22" name="Текст 7">
            <a:extLst>
              <a:ext uri="{FF2B5EF4-FFF2-40B4-BE49-F238E27FC236}">
                <a16:creationId xmlns:a16="http://schemas.microsoft.com/office/drawing/2014/main" id="{E5AE8F62-16A0-C8CE-BBA6-07E35C7179A3}"/>
              </a:ext>
            </a:extLst>
          </p:cNvPr>
          <p:cNvSpPr txBox="1">
            <a:spLocks/>
          </p:cNvSpPr>
          <p:nvPr/>
        </p:nvSpPr>
        <p:spPr>
          <a:xfrm>
            <a:off x="666501" y="3231436"/>
            <a:ext cx="3741666" cy="221723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marL="0" indent="0" algn="just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ru-RU" dirty="0"/>
              <a:t>Различают   сигналы тепловые</a:t>
            </a:r>
          </a:p>
        </p:txBody>
      </p:sp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303ED145-2CCF-01AF-C2D7-BB31D8114F8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52237" y="2819226"/>
            <a:ext cx="6146801" cy="3041651"/>
          </a:xfrm>
          <a:prstGeom prst="rect">
            <a:avLst/>
          </a:prstGeom>
        </p:spPr>
      </p:pic>
      <p:sp>
        <p:nvSpPr>
          <p:cNvPr id="9" name="Объект 5">
            <a:extLst>
              <a:ext uri="{FF2B5EF4-FFF2-40B4-BE49-F238E27FC236}">
                <a16:creationId xmlns:a16="http://schemas.microsoft.com/office/drawing/2014/main" id="{BE4E826F-2B3F-64B7-D145-BE5678CB818B}"/>
              </a:ext>
            </a:extLst>
          </p:cNvPr>
          <p:cNvSpPr txBox="1">
            <a:spLocks/>
          </p:cNvSpPr>
          <p:nvPr/>
        </p:nvSpPr>
        <p:spPr>
          <a:xfrm>
            <a:off x="666503" y="779403"/>
            <a:ext cx="10858994" cy="18221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just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ru-RU" altLang="ru-RU" dirty="0"/>
              <a:t>Каждый  материальный объект,  с  которым  происходят  изменения,  становится  источником  информации.  Эту информацию мы  получаем в виде  сигналов.</a:t>
            </a:r>
          </a:p>
        </p:txBody>
      </p:sp>
    </p:spTree>
    <p:extLst>
      <p:ext uri="{BB962C8B-B14F-4D97-AF65-F5344CB8AC3E}">
        <p14:creationId xmlns:p14="http://schemas.microsoft.com/office/powerpoint/2010/main" val="13495537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0C231C22-34EC-D604-2B2C-F4A8969B777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16" name="Текст 7">
            <a:extLst>
              <a:ext uri="{FF2B5EF4-FFF2-40B4-BE49-F238E27FC236}">
                <a16:creationId xmlns:a16="http://schemas.microsoft.com/office/drawing/2014/main" id="{AD7E7348-8A45-A7CC-5C8C-86BD06D10E95}"/>
              </a:ext>
            </a:extLst>
          </p:cNvPr>
          <p:cNvSpPr txBox="1">
            <a:spLocks/>
          </p:cNvSpPr>
          <p:nvPr/>
        </p:nvSpPr>
        <p:spPr>
          <a:xfrm>
            <a:off x="666503" y="3231436"/>
            <a:ext cx="3741666" cy="221723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marL="0" indent="0" algn="just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ru-RU" dirty="0"/>
              <a:t>Различают   сигналы световые</a:t>
            </a:r>
          </a:p>
        </p:txBody>
      </p:sp>
      <p:sp>
        <p:nvSpPr>
          <p:cNvPr id="19" name="Текст 7">
            <a:extLst>
              <a:ext uri="{FF2B5EF4-FFF2-40B4-BE49-F238E27FC236}">
                <a16:creationId xmlns:a16="http://schemas.microsoft.com/office/drawing/2014/main" id="{A2ECC56B-EDEE-5690-239B-3BC15E0E9548}"/>
              </a:ext>
            </a:extLst>
          </p:cNvPr>
          <p:cNvSpPr txBox="1">
            <a:spLocks/>
          </p:cNvSpPr>
          <p:nvPr/>
        </p:nvSpPr>
        <p:spPr>
          <a:xfrm>
            <a:off x="666503" y="3231436"/>
            <a:ext cx="3741666" cy="221723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marL="0" indent="0" algn="just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ru-RU" dirty="0"/>
              <a:t>Различают   сигналы звуковые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B68E5B5E-BBF2-5768-CE21-E6C82EF72DD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52239" y="2819227"/>
            <a:ext cx="6146800" cy="3041650"/>
          </a:xfrm>
          <a:prstGeom prst="rect">
            <a:avLst/>
          </a:prstGeom>
        </p:spPr>
      </p:pic>
      <p:sp>
        <p:nvSpPr>
          <p:cNvPr id="22" name="Текст 7">
            <a:extLst>
              <a:ext uri="{FF2B5EF4-FFF2-40B4-BE49-F238E27FC236}">
                <a16:creationId xmlns:a16="http://schemas.microsoft.com/office/drawing/2014/main" id="{E5AE8F62-16A0-C8CE-BBA6-07E35C7179A3}"/>
              </a:ext>
            </a:extLst>
          </p:cNvPr>
          <p:cNvSpPr txBox="1">
            <a:spLocks/>
          </p:cNvSpPr>
          <p:nvPr/>
        </p:nvSpPr>
        <p:spPr>
          <a:xfrm>
            <a:off x="666501" y="3231436"/>
            <a:ext cx="3741666" cy="221723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marL="0" indent="0" algn="just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ru-RU" dirty="0"/>
              <a:t>Различают   сигналы тепловые</a:t>
            </a:r>
          </a:p>
        </p:txBody>
      </p:sp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303ED145-2CCF-01AF-C2D7-BB31D8114F8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52237" y="2819226"/>
            <a:ext cx="6146801" cy="3041651"/>
          </a:xfrm>
          <a:prstGeom prst="rect">
            <a:avLst/>
          </a:prstGeom>
        </p:spPr>
      </p:pic>
      <p:sp>
        <p:nvSpPr>
          <p:cNvPr id="25" name="Текст 7">
            <a:extLst>
              <a:ext uri="{FF2B5EF4-FFF2-40B4-BE49-F238E27FC236}">
                <a16:creationId xmlns:a16="http://schemas.microsoft.com/office/drawing/2014/main" id="{04C94590-EE36-5620-993F-A482C85CB5CA}"/>
              </a:ext>
            </a:extLst>
          </p:cNvPr>
          <p:cNvSpPr txBox="1">
            <a:spLocks/>
          </p:cNvSpPr>
          <p:nvPr/>
        </p:nvSpPr>
        <p:spPr>
          <a:xfrm>
            <a:off x="666499" y="3231436"/>
            <a:ext cx="3741666" cy="221723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marL="0" indent="0" algn="just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ru-RU" dirty="0"/>
              <a:t>Различают   сигналы механические</a:t>
            </a:r>
          </a:p>
        </p:txBody>
      </p:sp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8E87C53F-AC3F-60EC-75B3-A0D950C0B1A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345"/>
          <a:stretch/>
        </p:blipFill>
        <p:spPr>
          <a:xfrm>
            <a:off x="5352236" y="2819225"/>
            <a:ext cx="6564944" cy="3041652"/>
          </a:xfrm>
          <a:prstGeom prst="rect">
            <a:avLst/>
          </a:prstGeom>
        </p:spPr>
      </p:pic>
      <p:sp>
        <p:nvSpPr>
          <p:cNvPr id="11" name="Объект 5">
            <a:extLst>
              <a:ext uri="{FF2B5EF4-FFF2-40B4-BE49-F238E27FC236}">
                <a16:creationId xmlns:a16="http://schemas.microsoft.com/office/drawing/2014/main" id="{3EF06D54-B444-E1F1-77D7-7AEBCC473047}"/>
              </a:ext>
            </a:extLst>
          </p:cNvPr>
          <p:cNvSpPr txBox="1">
            <a:spLocks/>
          </p:cNvSpPr>
          <p:nvPr/>
        </p:nvSpPr>
        <p:spPr>
          <a:xfrm>
            <a:off x="666503" y="779403"/>
            <a:ext cx="10858994" cy="18221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just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ru-RU" altLang="ru-RU" dirty="0"/>
              <a:t>Каждый  материальный объект,  с  которым  происходят  изменения,  становится  источником  информации.  Эту информацию мы  получаем в виде  сигналов.</a:t>
            </a:r>
          </a:p>
        </p:txBody>
      </p:sp>
    </p:spTree>
    <p:extLst>
      <p:ext uri="{BB962C8B-B14F-4D97-AF65-F5344CB8AC3E}">
        <p14:creationId xmlns:p14="http://schemas.microsoft.com/office/powerpoint/2010/main" val="36037051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0C231C22-34EC-D604-2B2C-F4A8969B777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16" name="Текст 7">
            <a:extLst>
              <a:ext uri="{FF2B5EF4-FFF2-40B4-BE49-F238E27FC236}">
                <a16:creationId xmlns:a16="http://schemas.microsoft.com/office/drawing/2014/main" id="{AD7E7348-8A45-A7CC-5C8C-86BD06D10E95}"/>
              </a:ext>
            </a:extLst>
          </p:cNvPr>
          <p:cNvSpPr txBox="1">
            <a:spLocks/>
          </p:cNvSpPr>
          <p:nvPr/>
        </p:nvSpPr>
        <p:spPr>
          <a:xfrm>
            <a:off x="666503" y="3231436"/>
            <a:ext cx="3741666" cy="221723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marL="0" indent="0" algn="just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ru-RU" dirty="0"/>
              <a:t>Различают   сигналы световые</a:t>
            </a:r>
          </a:p>
        </p:txBody>
      </p:sp>
      <p:sp>
        <p:nvSpPr>
          <p:cNvPr id="19" name="Текст 7">
            <a:extLst>
              <a:ext uri="{FF2B5EF4-FFF2-40B4-BE49-F238E27FC236}">
                <a16:creationId xmlns:a16="http://schemas.microsoft.com/office/drawing/2014/main" id="{A2ECC56B-EDEE-5690-239B-3BC15E0E9548}"/>
              </a:ext>
            </a:extLst>
          </p:cNvPr>
          <p:cNvSpPr txBox="1">
            <a:spLocks/>
          </p:cNvSpPr>
          <p:nvPr/>
        </p:nvSpPr>
        <p:spPr>
          <a:xfrm>
            <a:off x="666503" y="3231436"/>
            <a:ext cx="3741666" cy="221723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marL="0" indent="0" algn="just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ru-RU" dirty="0"/>
              <a:t>Различают   сигналы звуковые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B68E5B5E-BBF2-5768-CE21-E6C82EF72DD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52239" y="2819227"/>
            <a:ext cx="6146800" cy="3041650"/>
          </a:xfrm>
          <a:prstGeom prst="rect">
            <a:avLst/>
          </a:prstGeom>
        </p:spPr>
      </p:pic>
      <p:sp>
        <p:nvSpPr>
          <p:cNvPr id="22" name="Текст 7">
            <a:extLst>
              <a:ext uri="{FF2B5EF4-FFF2-40B4-BE49-F238E27FC236}">
                <a16:creationId xmlns:a16="http://schemas.microsoft.com/office/drawing/2014/main" id="{E5AE8F62-16A0-C8CE-BBA6-07E35C7179A3}"/>
              </a:ext>
            </a:extLst>
          </p:cNvPr>
          <p:cNvSpPr txBox="1">
            <a:spLocks/>
          </p:cNvSpPr>
          <p:nvPr/>
        </p:nvSpPr>
        <p:spPr>
          <a:xfrm>
            <a:off x="666501" y="3231436"/>
            <a:ext cx="3741666" cy="221723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marL="0" indent="0" algn="just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ru-RU" dirty="0"/>
              <a:t>Различают   сигналы тепловые</a:t>
            </a:r>
          </a:p>
        </p:txBody>
      </p:sp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303ED145-2CCF-01AF-C2D7-BB31D8114F8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52237" y="2819226"/>
            <a:ext cx="6146801" cy="3041651"/>
          </a:xfrm>
          <a:prstGeom prst="rect">
            <a:avLst/>
          </a:prstGeom>
        </p:spPr>
      </p:pic>
      <p:sp>
        <p:nvSpPr>
          <p:cNvPr id="25" name="Текст 7">
            <a:extLst>
              <a:ext uri="{FF2B5EF4-FFF2-40B4-BE49-F238E27FC236}">
                <a16:creationId xmlns:a16="http://schemas.microsoft.com/office/drawing/2014/main" id="{04C94590-EE36-5620-993F-A482C85CB5CA}"/>
              </a:ext>
            </a:extLst>
          </p:cNvPr>
          <p:cNvSpPr txBox="1">
            <a:spLocks/>
          </p:cNvSpPr>
          <p:nvPr/>
        </p:nvSpPr>
        <p:spPr>
          <a:xfrm>
            <a:off x="666499" y="3231436"/>
            <a:ext cx="3741666" cy="221723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marL="0" indent="0" algn="just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ru-RU" dirty="0"/>
              <a:t>Различают   сигналы механические</a:t>
            </a:r>
          </a:p>
        </p:txBody>
      </p:sp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8E87C53F-AC3F-60EC-75B3-A0D950C0B1A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345"/>
          <a:stretch/>
        </p:blipFill>
        <p:spPr>
          <a:xfrm>
            <a:off x="5352236" y="2819225"/>
            <a:ext cx="6564944" cy="3041652"/>
          </a:xfrm>
          <a:prstGeom prst="rect">
            <a:avLst/>
          </a:prstGeom>
        </p:spPr>
      </p:pic>
      <p:sp>
        <p:nvSpPr>
          <p:cNvPr id="28" name="Текст 7">
            <a:extLst>
              <a:ext uri="{FF2B5EF4-FFF2-40B4-BE49-F238E27FC236}">
                <a16:creationId xmlns:a16="http://schemas.microsoft.com/office/drawing/2014/main" id="{E0D39769-B374-51C3-46CF-5FF685DEE5E9}"/>
              </a:ext>
            </a:extLst>
          </p:cNvPr>
          <p:cNvSpPr txBox="1">
            <a:spLocks/>
          </p:cNvSpPr>
          <p:nvPr/>
        </p:nvSpPr>
        <p:spPr>
          <a:xfrm>
            <a:off x="666499" y="3231433"/>
            <a:ext cx="3741666" cy="221723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marL="0" indent="0" algn="just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ru-RU" dirty="0"/>
              <a:t>Различают   сигналы электрические</a:t>
            </a:r>
          </a:p>
        </p:txBody>
      </p:sp>
      <p:pic>
        <p:nvPicPr>
          <p:cNvPr id="32" name="Рисунок 31">
            <a:extLst>
              <a:ext uri="{FF2B5EF4-FFF2-40B4-BE49-F238E27FC236}">
                <a16:creationId xmlns:a16="http://schemas.microsoft.com/office/drawing/2014/main" id="{C60AA438-7802-5E87-85D0-C12FABECB389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96309" y="5353755"/>
            <a:ext cx="6818782" cy="1014243"/>
          </a:xfrm>
          <a:prstGeom prst="rect">
            <a:avLst/>
          </a:prstGeom>
        </p:spPr>
      </p:pic>
      <p:sp>
        <p:nvSpPr>
          <p:cNvPr id="13" name="Объект 5">
            <a:extLst>
              <a:ext uri="{FF2B5EF4-FFF2-40B4-BE49-F238E27FC236}">
                <a16:creationId xmlns:a16="http://schemas.microsoft.com/office/drawing/2014/main" id="{4CC54A78-372C-F994-78A3-5C221177E9DE}"/>
              </a:ext>
            </a:extLst>
          </p:cNvPr>
          <p:cNvSpPr txBox="1">
            <a:spLocks/>
          </p:cNvSpPr>
          <p:nvPr/>
        </p:nvSpPr>
        <p:spPr>
          <a:xfrm>
            <a:off x="666503" y="779403"/>
            <a:ext cx="10858994" cy="18221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just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ru-RU" altLang="ru-RU" dirty="0"/>
              <a:t>Каждый  материальный объект,  с  которым  происходят  изменения,  становится  источником  информации.  Эту информацию мы  получаем в виде  сигналов.</a:t>
            </a:r>
          </a:p>
        </p:txBody>
      </p:sp>
    </p:spTree>
    <p:extLst>
      <p:ext uri="{BB962C8B-B14F-4D97-AF65-F5344CB8AC3E}">
        <p14:creationId xmlns:p14="http://schemas.microsoft.com/office/powerpoint/2010/main" val="18375674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BA8E6D3-4645-9CC8-05F4-2D8047EC6B0A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050142" y="4045759"/>
            <a:ext cx="12164291" cy="1617396"/>
          </a:xfr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EDC29D2-430F-6979-46AA-EB2E115B03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ИНФОРМАЦИЯ И СИГНАЛ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A82E431-BC67-5280-0430-D50D980A21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altLang="ru-RU" b="1" dirty="0"/>
              <a:t>Информация</a:t>
            </a:r>
            <a:r>
              <a:rPr lang="ru-RU" altLang="ru-RU" dirty="0"/>
              <a:t>  для человека - это содержание </a:t>
            </a:r>
            <a:r>
              <a:rPr lang="ru-RU" altLang="ru-RU" b="1" dirty="0"/>
              <a:t>сигналов</a:t>
            </a:r>
            <a:r>
              <a:rPr lang="ru-RU" altLang="ru-RU" dirty="0"/>
              <a:t> (сообщения), воспринимаемых человеком непосредственно или с помощью специальных устройств, расширяющее его знания об окружающем мире и протекающих в нём процессах.</a:t>
            </a:r>
          </a:p>
          <a:p>
            <a:endParaRPr lang="ru-RU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48FC8AA-5B58-5390-FBF8-54D34593113B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BA8E6D3-4645-9CC8-05F4-2D8047EC6B0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60130"/>
          <a:stretch/>
        </p:blipFill>
        <p:spPr>
          <a:xfrm>
            <a:off x="2425491" y="3769146"/>
            <a:ext cx="668042" cy="74743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BA8E6D3-4645-9CC8-05F4-2D8047EC6B0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60130"/>
          <a:stretch/>
        </p:blipFill>
        <p:spPr>
          <a:xfrm>
            <a:off x="1317247" y="4480384"/>
            <a:ext cx="668042" cy="747436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4BA8E6D3-4645-9CC8-05F4-2D8047EC6B0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60130"/>
          <a:stretch/>
        </p:blipFill>
        <p:spPr>
          <a:xfrm>
            <a:off x="3452476" y="3921546"/>
            <a:ext cx="668042" cy="747436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4BA8E6D3-4645-9CC8-05F4-2D8047EC6B0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60130"/>
          <a:stretch/>
        </p:blipFill>
        <p:spPr>
          <a:xfrm>
            <a:off x="4560720" y="3282704"/>
            <a:ext cx="668042" cy="747436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4BA8E6D3-4645-9CC8-05F4-2D8047EC6B0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60130"/>
          <a:stretch/>
        </p:blipFill>
        <p:spPr>
          <a:xfrm>
            <a:off x="4714647" y="4854457"/>
            <a:ext cx="668042" cy="747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4510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>
            <a:extLst>
              <a:ext uri="{FF2B5EF4-FFF2-40B4-BE49-F238E27FC236}">
                <a16:creationId xmlns:a16="http://schemas.microsoft.com/office/drawing/2014/main" id="{E1DD9FC7-A111-8423-178C-DC21B8E2BB80}"/>
              </a:ext>
            </a:extLst>
          </p:cNvPr>
          <p:cNvSpPr>
            <a:spLocks noGrp="1"/>
          </p:cNvSpPr>
          <p:nvPr>
            <p:ph idx="11"/>
          </p:nvPr>
        </p:nvSpPr>
        <p:spPr/>
        <p:txBody>
          <a:bodyPr>
            <a:normAutofit lnSpcReduction="10000"/>
          </a:bodyPr>
          <a:lstStyle/>
          <a:p>
            <a:r>
              <a:rPr lang="ru-RU" altLang="ru-RU" sz="2200" b="1" dirty="0"/>
              <a:t>Дискретный  сигнал </a:t>
            </a:r>
            <a:r>
              <a:rPr lang="ru-RU" altLang="ru-RU" sz="2200" dirty="0"/>
              <a:t>принимает  </a:t>
            </a:r>
            <a:br>
              <a:rPr lang="ru-RU" altLang="ru-RU" sz="2200" dirty="0"/>
            </a:br>
            <a:r>
              <a:rPr lang="ru-RU" altLang="ru-RU" sz="2200" b="1" dirty="0"/>
              <a:t>конечное число значений</a:t>
            </a:r>
            <a:r>
              <a:rPr lang="ru-RU" altLang="ru-RU" sz="2200" dirty="0"/>
              <a:t>.  Все  значения  дискретного сигнала  можно пронумеровать  целыми числами.</a:t>
            </a:r>
          </a:p>
          <a:p>
            <a:endParaRPr lang="ru-RU" dirty="0"/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5EAC417D-EA2C-2AE0-D457-C4B3324198CD}"/>
              </a:ext>
            </a:extLst>
          </p:cNvPr>
          <p:cNvSpPr>
            <a:spLocks noGrp="1"/>
          </p:cNvSpPr>
          <p:nvPr>
            <p:ph idx="13"/>
          </p:nvPr>
        </p:nvSpPr>
        <p:spPr/>
        <p:txBody>
          <a:bodyPr anchor="t">
            <a:normAutofit lnSpcReduction="10000"/>
          </a:bodyPr>
          <a:lstStyle/>
          <a:p>
            <a:r>
              <a:rPr lang="ru-RU" altLang="ru-RU" sz="2200" b="1" dirty="0"/>
              <a:t>Непрерывный  сигнал  </a:t>
            </a:r>
            <a:r>
              <a:rPr lang="ru-RU" altLang="ru-RU" sz="2200" dirty="0"/>
              <a:t>принимает  </a:t>
            </a:r>
            <a:r>
              <a:rPr lang="ru-RU" altLang="ru-RU" sz="2200" b="1" dirty="0"/>
              <a:t>бесконечное  множество  значений  </a:t>
            </a:r>
            <a:r>
              <a:rPr lang="ru-RU" altLang="ru-RU" sz="2200" dirty="0"/>
              <a:t>из  некоторого  диапазона.  Между  значениями, которые  он  принимает, нет  разрывов.</a:t>
            </a:r>
          </a:p>
          <a:p>
            <a:endParaRPr lang="ru-RU" dirty="0"/>
          </a:p>
        </p:txBody>
      </p:sp>
      <p:graphicFrame>
        <p:nvGraphicFramePr>
          <p:cNvPr id="10" name="Объект 9">
            <a:extLst>
              <a:ext uri="{FF2B5EF4-FFF2-40B4-BE49-F238E27FC236}">
                <a16:creationId xmlns:a16="http://schemas.microsoft.com/office/drawing/2014/main" id="{DD5B81D5-02C4-2687-0538-DF9398FA634C}"/>
              </a:ext>
            </a:extLst>
          </p:cNvPr>
          <p:cNvGraphicFramePr>
            <a:graphicFrameLocks noGrp="1"/>
          </p:cNvGraphicFramePr>
          <p:nvPr>
            <p:ph sz="quarter" idx="15"/>
            <p:extLst>
              <p:ext uri="{D42A27DB-BD31-4B8C-83A1-F6EECF244321}">
                <p14:modId xmlns:p14="http://schemas.microsoft.com/office/powerpoint/2010/main" val="1101180100"/>
              </p:ext>
            </p:extLst>
          </p:nvPr>
        </p:nvGraphicFramePr>
        <p:xfrm>
          <a:off x="3838575" y="2379663"/>
          <a:ext cx="5229225" cy="2460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3" name="Picture 4" descr="Речь">
            <a:extLst>
              <a:ext uri="{FF2B5EF4-FFF2-40B4-BE49-F238E27FC236}">
                <a16:creationId xmlns:a16="http://schemas.microsoft.com/office/drawing/2014/main" id="{70E9D722-94ED-D368-D3BA-D12A34EEAC60}"/>
              </a:ext>
            </a:extLst>
          </p:cNvPr>
          <p:cNvPicPr>
            <a:picLocks noGrp="1" noChangeAspect="1" noChangeArrowheads="1"/>
          </p:cNvPicPr>
          <p:nvPr>
            <p:ph type="pic" sz="quarter" idx="14"/>
          </p:nvPr>
        </p:nvPicPr>
        <p:blipFill>
          <a:blip r:embed="rId7" cstate="screen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40271" y="400120"/>
            <a:ext cx="3307978" cy="1006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20AA5887-2E0C-48AF-7EA2-B78F4A4AF616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2001" y="3845857"/>
            <a:ext cx="17928290" cy="2539140"/>
          </a:xfrm>
        </p:spPr>
      </p:pic>
    </p:spTree>
    <p:extLst>
      <p:ext uri="{BB962C8B-B14F-4D97-AF65-F5344CB8AC3E}">
        <p14:creationId xmlns:p14="http://schemas.microsoft.com/office/powerpoint/2010/main" val="13234061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711BAE-B960-9FE7-1569-EBF97DF892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6503" y="-7557"/>
            <a:ext cx="10858993" cy="1325563"/>
          </a:xfrm>
        </p:spPr>
        <p:txBody>
          <a:bodyPr/>
          <a:lstStyle/>
          <a:p>
            <a:r>
              <a:rPr lang="ru-RU" altLang="ru-RU" dirty="0"/>
              <a:t>ГРАФИЧЕСКОЕ ИЗОБРАЖЕНИЕ СИГНАЛОВ</a:t>
            </a:r>
            <a:endParaRPr lang="ru-RU" dirty="0"/>
          </a:p>
        </p:txBody>
      </p:sp>
      <p:pic>
        <p:nvPicPr>
          <p:cNvPr id="13" name="Picture 2">
            <a:extLst>
              <a:ext uri="{FF2B5EF4-FFF2-40B4-BE49-F238E27FC236}">
                <a16:creationId xmlns:a16="http://schemas.microsoft.com/office/drawing/2014/main" id="{1CB5FB8F-250B-DFF5-53FC-4E1E6EF0D29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692" b="94505" l="5889" r="92000">
                        <a14:foregroundMark x1="5889" y1="81947" x2="14333" y2="88697"/>
                        <a14:foregroundMark x1="14333" y1="88697" x2="15222" y2="88226"/>
                        <a14:foregroundMark x1="5889" y1="87441" x2="6889" y2="85243"/>
                        <a14:foregroundMark x1="11444" y1="94819" x2="12111" y2="93564"/>
                        <a14:foregroundMark x1="18333" y1="88383" x2="28556" y2="77708"/>
                        <a14:foregroundMark x1="90333" y1="63422" x2="92000" y2="47410"/>
                        <a14:foregroundMark x1="92000" y1="47410" x2="89889" y2="44270"/>
                        <a14:foregroundMark x1="68556" y1="13187" x2="59444" y2="7692"/>
                        <a14:foregroundMark x1="59444" y1="7692" x2="54333" y2="894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t="2880" b="4446"/>
          <a:stretch/>
        </p:blipFill>
        <p:spPr bwMode="auto">
          <a:xfrm>
            <a:off x="-6703066" y="-651164"/>
            <a:ext cx="22164254" cy="11162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4" name="Group 3">
            <a:extLst>
              <a:ext uri="{FF2B5EF4-FFF2-40B4-BE49-F238E27FC236}">
                <a16:creationId xmlns:a16="http://schemas.microsoft.com/office/drawing/2014/main" id="{49F67F31-A686-8D49-A25E-366BA1648C7F}"/>
              </a:ext>
            </a:extLst>
          </p:cNvPr>
          <p:cNvGrpSpPr>
            <a:grpSpLocks/>
          </p:cNvGrpSpPr>
          <p:nvPr/>
        </p:nvGrpSpPr>
        <p:grpSpPr bwMode="auto">
          <a:xfrm>
            <a:off x="2057012" y="1347975"/>
            <a:ext cx="7812087" cy="2587253"/>
            <a:chOff x="249" y="2205"/>
            <a:chExt cx="5103" cy="1768"/>
          </a:xfrm>
        </p:grpSpPr>
        <p:sp>
          <p:nvSpPr>
            <p:cNvPr id="35" name="Line 4">
              <a:extLst>
                <a:ext uri="{FF2B5EF4-FFF2-40B4-BE49-F238E27FC236}">
                  <a16:creationId xmlns:a16="http://schemas.microsoft.com/office/drawing/2014/main" id="{F5F2710A-A0F3-BF4B-55B2-C06DC284BD25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21" y="2228"/>
              <a:ext cx="0" cy="165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6" name="Line 5">
              <a:extLst>
                <a:ext uri="{FF2B5EF4-FFF2-40B4-BE49-F238E27FC236}">
                  <a16:creationId xmlns:a16="http://schemas.microsoft.com/office/drawing/2014/main" id="{2F9617CC-CB8F-DF01-17C3-BBA5EC5D5975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40" y="3612"/>
              <a:ext cx="2222" cy="2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7" name="Line 6">
              <a:extLst>
                <a:ext uri="{FF2B5EF4-FFF2-40B4-BE49-F238E27FC236}">
                  <a16:creationId xmlns:a16="http://schemas.microsoft.com/office/drawing/2014/main" id="{B17C2F7A-DB3F-3F4F-53D4-98F6507B83C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243" y="2228"/>
              <a:ext cx="0" cy="165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8" name="Line 7">
              <a:extLst>
                <a:ext uri="{FF2B5EF4-FFF2-40B4-BE49-F238E27FC236}">
                  <a16:creationId xmlns:a16="http://schemas.microsoft.com/office/drawing/2014/main" id="{554DFE60-8ACE-B8DE-817E-9F24CBE191F6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107" y="3589"/>
              <a:ext cx="2245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9" name="Text Box 8">
              <a:extLst>
                <a:ext uri="{FF2B5EF4-FFF2-40B4-BE49-F238E27FC236}">
                  <a16:creationId xmlns:a16="http://schemas.microsoft.com/office/drawing/2014/main" id="{13002060-98BA-4B78-17EB-125E0AF7F93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9" y="2205"/>
              <a:ext cx="204" cy="3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ru-RU" sz="2400" b="1" i="1"/>
                <a:t>F</a:t>
              </a:r>
              <a:endParaRPr lang="ru-RU" altLang="ru-RU" sz="2400" b="1" i="1"/>
            </a:p>
          </p:txBody>
        </p:sp>
        <p:sp>
          <p:nvSpPr>
            <p:cNvPr id="40" name="Text Box 9">
              <a:extLst>
                <a:ext uri="{FF2B5EF4-FFF2-40B4-BE49-F238E27FC236}">
                  <a16:creationId xmlns:a16="http://schemas.microsoft.com/office/drawing/2014/main" id="{A4DA89BC-DEFE-AA5F-948C-FE7B129D832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925" y="2205"/>
              <a:ext cx="204" cy="3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ru-RU" sz="2400" b="1" i="1"/>
                <a:t>F</a:t>
              </a:r>
              <a:endParaRPr lang="ru-RU" altLang="ru-RU" sz="2400" b="1" i="1"/>
            </a:p>
          </p:txBody>
        </p:sp>
        <p:sp>
          <p:nvSpPr>
            <p:cNvPr id="41" name="Text Box 10">
              <a:extLst>
                <a:ext uri="{FF2B5EF4-FFF2-40B4-BE49-F238E27FC236}">
                  <a16:creationId xmlns:a16="http://schemas.microsoft.com/office/drawing/2014/main" id="{B25FA53C-E235-FA6E-1DE2-512C3E009C1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45" y="3656"/>
              <a:ext cx="204" cy="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ru-RU" sz="2400" b="1" i="1"/>
                <a:t>t</a:t>
              </a:r>
              <a:endParaRPr lang="ru-RU" altLang="ru-RU" sz="2400" b="1" i="1"/>
            </a:p>
          </p:txBody>
        </p:sp>
        <p:sp>
          <p:nvSpPr>
            <p:cNvPr id="42" name="Text Box 11">
              <a:extLst>
                <a:ext uri="{FF2B5EF4-FFF2-40B4-BE49-F238E27FC236}">
                  <a16:creationId xmlns:a16="http://schemas.microsoft.com/office/drawing/2014/main" id="{8816BCE6-3BBF-6F47-5A54-5F86FAE859D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48" y="3658"/>
              <a:ext cx="204" cy="3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ru-RU" sz="2400" b="1" i="1"/>
                <a:t>t</a:t>
              </a:r>
              <a:endParaRPr lang="ru-RU" altLang="ru-RU" sz="2400" b="1" i="1"/>
            </a:p>
          </p:txBody>
        </p:sp>
        <p:sp>
          <p:nvSpPr>
            <p:cNvPr id="43" name="Line 12">
              <a:extLst>
                <a:ext uri="{FF2B5EF4-FFF2-40B4-BE49-F238E27FC236}">
                  <a16:creationId xmlns:a16="http://schemas.microsoft.com/office/drawing/2014/main" id="{49E833F0-B09B-EFCE-4707-831CBF3C1FB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43" y="2931"/>
              <a:ext cx="363" cy="0"/>
            </a:xfrm>
            <a:prstGeom prst="line">
              <a:avLst/>
            </a:prstGeom>
            <a:noFill/>
            <a:ln w="38100">
              <a:solidFill>
                <a:srgbClr val="8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4" name="Line 13">
              <a:extLst>
                <a:ext uri="{FF2B5EF4-FFF2-40B4-BE49-F238E27FC236}">
                  <a16:creationId xmlns:a16="http://schemas.microsoft.com/office/drawing/2014/main" id="{1FC4F711-4FD7-A1B3-9608-0AE97E44DC4B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606" y="2500"/>
              <a:ext cx="0" cy="431"/>
            </a:xfrm>
            <a:prstGeom prst="line">
              <a:avLst/>
            </a:prstGeom>
            <a:noFill/>
            <a:ln w="19050">
              <a:solidFill>
                <a:srgbClr val="8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5" name="Line 14">
              <a:extLst>
                <a:ext uri="{FF2B5EF4-FFF2-40B4-BE49-F238E27FC236}">
                  <a16:creationId xmlns:a16="http://schemas.microsoft.com/office/drawing/2014/main" id="{03F7622D-CA49-740E-8C8B-AA3D62B663A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06" y="2500"/>
              <a:ext cx="227" cy="0"/>
            </a:xfrm>
            <a:prstGeom prst="line">
              <a:avLst/>
            </a:prstGeom>
            <a:noFill/>
            <a:ln w="38100">
              <a:solidFill>
                <a:srgbClr val="8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6" name="Line 15">
              <a:extLst>
                <a:ext uri="{FF2B5EF4-FFF2-40B4-BE49-F238E27FC236}">
                  <a16:creationId xmlns:a16="http://schemas.microsoft.com/office/drawing/2014/main" id="{CCEBA57A-AC4F-9F47-C88E-4B30EB6228BA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833" y="2500"/>
              <a:ext cx="0" cy="522"/>
            </a:xfrm>
            <a:prstGeom prst="line">
              <a:avLst/>
            </a:prstGeom>
            <a:noFill/>
            <a:ln w="19050">
              <a:solidFill>
                <a:srgbClr val="8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7" name="Line 16">
              <a:extLst>
                <a:ext uri="{FF2B5EF4-FFF2-40B4-BE49-F238E27FC236}">
                  <a16:creationId xmlns:a16="http://schemas.microsoft.com/office/drawing/2014/main" id="{A4019D66-D7B4-410A-3E7C-1D0743668B1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33" y="3022"/>
              <a:ext cx="499" cy="0"/>
            </a:xfrm>
            <a:prstGeom prst="line">
              <a:avLst/>
            </a:prstGeom>
            <a:noFill/>
            <a:ln w="38100">
              <a:solidFill>
                <a:srgbClr val="8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8" name="Line 17">
              <a:extLst>
                <a:ext uri="{FF2B5EF4-FFF2-40B4-BE49-F238E27FC236}">
                  <a16:creationId xmlns:a16="http://schemas.microsoft.com/office/drawing/2014/main" id="{F70F8E38-E872-6E1E-58ED-422F091F8502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332" y="3022"/>
              <a:ext cx="0" cy="385"/>
            </a:xfrm>
            <a:prstGeom prst="line">
              <a:avLst/>
            </a:prstGeom>
            <a:noFill/>
            <a:ln w="19050">
              <a:solidFill>
                <a:srgbClr val="8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9" name="Line 18">
              <a:extLst>
                <a:ext uri="{FF2B5EF4-FFF2-40B4-BE49-F238E27FC236}">
                  <a16:creationId xmlns:a16="http://schemas.microsoft.com/office/drawing/2014/main" id="{5304EDA4-7539-44A5-8FC2-51E1FB0E0BA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32" y="3407"/>
              <a:ext cx="250" cy="0"/>
            </a:xfrm>
            <a:prstGeom prst="line">
              <a:avLst/>
            </a:prstGeom>
            <a:noFill/>
            <a:ln w="38100">
              <a:solidFill>
                <a:srgbClr val="8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0" name="Line 19">
              <a:extLst>
                <a:ext uri="{FF2B5EF4-FFF2-40B4-BE49-F238E27FC236}">
                  <a16:creationId xmlns:a16="http://schemas.microsoft.com/office/drawing/2014/main" id="{C5F9D16E-42D9-100E-A726-043C991D9D07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581" y="2659"/>
              <a:ext cx="0" cy="748"/>
            </a:xfrm>
            <a:prstGeom prst="line">
              <a:avLst/>
            </a:prstGeom>
            <a:noFill/>
            <a:ln w="19050">
              <a:solidFill>
                <a:srgbClr val="8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1" name="Line 20">
              <a:extLst>
                <a:ext uri="{FF2B5EF4-FFF2-40B4-BE49-F238E27FC236}">
                  <a16:creationId xmlns:a16="http://schemas.microsoft.com/office/drawing/2014/main" id="{38BEF335-5DBF-26A2-C034-DF05D5EA519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81" y="2659"/>
              <a:ext cx="386" cy="0"/>
            </a:xfrm>
            <a:prstGeom prst="line">
              <a:avLst/>
            </a:prstGeom>
            <a:noFill/>
            <a:ln w="38100">
              <a:solidFill>
                <a:srgbClr val="8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2" name="Freeform 21">
              <a:extLst>
                <a:ext uri="{FF2B5EF4-FFF2-40B4-BE49-F238E27FC236}">
                  <a16:creationId xmlns:a16="http://schemas.microsoft.com/office/drawing/2014/main" id="{B74C9ED7-1836-C133-3BBB-5103E51F7363}"/>
                </a:ext>
              </a:extLst>
            </p:cNvPr>
            <p:cNvSpPr>
              <a:spLocks/>
            </p:cNvSpPr>
            <p:nvPr/>
          </p:nvSpPr>
          <p:spPr bwMode="auto">
            <a:xfrm>
              <a:off x="544" y="2376"/>
              <a:ext cx="1633" cy="955"/>
            </a:xfrm>
            <a:custGeom>
              <a:avLst/>
              <a:gdLst>
                <a:gd name="T0" fmla="*/ 0 w 1633"/>
                <a:gd name="T1" fmla="*/ 737 h 955"/>
                <a:gd name="T2" fmla="*/ 363 w 1633"/>
                <a:gd name="T3" fmla="*/ 56 h 955"/>
                <a:gd name="T4" fmla="*/ 680 w 1633"/>
                <a:gd name="T5" fmla="*/ 442 h 955"/>
                <a:gd name="T6" fmla="*/ 907 w 1633"/>
                <a:gd name="T7" fmla="*/ 464 h 955"/>
                <a:gd name="T8" fmla="*/ 1134 w 1633"/>
                <a:gd name="T9" fmla="*/ 895 h 955"/>
                <a:gd name="T10" fmla="*/ 1474 w 1633"/>
                <a:gd name="T11" fmla="*/ 102 h 955"/>
                <a:gd name="T12" fmla="*/ 1633 w 1633"/>
                <a:gd name="T13" fmla="*/ 283 h 95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33"/>
                <a:gd name="T22" fmla="*/ 0 h 955"/>
                <a:gd name="T23" fmla="*/ 1633 w 1633"/>
                <a:gd name="T24" fmla="*/ 955 h 95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33" h="955">
                  <a:moveTo>
                    <a:pt x="0" y="737"/>
                  </a:moveTo>
                  <a:cubicBezTo>
                    <a:pt x="125" y="421"/>
                    <a:pt x="250" y="105"/>
                    <a:pt x="363" y="56"/>
                  </a:cubicBezTo>
                  <a:cubicBezTo>
                    <a:pt x="476" y="7"/>
                    <a:pt x="589" y="374"/>
                    <a:pt x="680" y="442"/>
                  </a:cubicBezTo>
                  <a:cubicBezTo>
                    <a:pt x="771" y="510"/>
                    <a:pt x="831" y="389"/>
                    <a:pt x="907" y="464"/>
                  </a:cubicBezTo>
                  <a:cubicBezTo>
                    <a:pt x="983" y="539"/>
                    <a:pt x="1040" y="955"/>
                    <a:pt x="1134" y="895"/>
                  </a:cubicBezTo>
                  <a:cubicBezTo>
                    <a:pt x="1228" y="835"/>
                    <a:pt x="1391" y="204"/>
                    <a:pt x="1474" y="102"/>
                  </a:cubicBezTo>
                  <a:cubicBezTo>
                    <a:pt x="1557" y="0"/>
                    <a:pt x="1607" y="253"/>
                    <a:pt x="1633" y="283"/>
                  </a:cubicBezTo>
                </a:path>
              </a:pathLst>
            </a:custGeom>
            <a:noFill/>
            <a:ln w="38100">
              <a:solidFill>
                <a:srgbClr val="8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ru-RU" altLang="ru-RU"/>
            </a:p>
          </p:txBody>
        </p:sp>
      </p:grpSp>
      <p:sp>
        <p:nvSpPr>
          <p:cNvPr id="53" name="TextBox 52">
            <a:extLst>
              <a:ext uri="{FF2B5EF4-FFF2-40B4-BE49-F238E27FC236}">
                <a16:creationId xmlns:a16="http://schemas.microsoft.com/office/drawing/2014/main" id="{D4F1002B-B326-DF87-DD3E-37FCE3E2EE53}"/>
              </a:ext>
            </a:extLst>
          </p:cNvPr>
          <p:cNvSpPr txBox="1"/>
          <p:nvPr/>
        </p:nvSpPr>
        <p:spPr>
          <a:xfrm>
            <a:off x="2473412" y="3662430"/>
            <a:ext cx="23102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i="1" dirty="0">
                <a:solidFill>
                  <a:schemeClr val="tx2"/>
                </a:solidFill>
              </a:rPr>
              <a:t>непрерывный сигнал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90BAB5BA-F60F-175A-711C-05865A29814A}"/>
              </a:ext>
            </a:extLst>
          </p:cNvPr>
          <p:cNvSpPr txBox="1"/>
          <p:nvPr/>
        </p:nvSpPr>
        <p:spPr>
          <a:xfrm>
            <a:off x="7369935" y="3658863"/>
            <a:ext cx="218361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i="1" dirty="0">
                <a:solidFill>
                  <a:schemeClr val="tx2"/>
                </a:solidFill>
              </a:rPr>
              <a:t>дискретный сигнал</a:t>
            </a:r>
          </a:p>
        </p:txBody>
      </p:sp>
    </p:spTree>
    <p:extLst>
      <p:ext uri="{BB962C8B-B14F-4D97-AF65-F5344CB8AC3E}">
        <p14:creationId xmlns:p14="http://schemas.microsoft.com/office/powerpoint/2010/main" val="34289631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DFA41EB9-8239-AE60-0827-9897E429BC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6279" y="37274"/>
            <a:ext cx="10858993" cy="1325563"/>
          </a:xfrm>
        </p:spPr>
        <p:txBody>
          <a:bodyPr/>
          <a:lstStyle/>
          <a:p>
            <a:pPr algn="l"/>
            <a:r>
              <a:rPr lang="ru-RU" altLang="ru-RU" dirty="0"/>
              <a:t>ВИДЫ ИНФОРМАЦИИ</a:t>
            </a:r>
            <a:endParaRPr lang="ru-RU" dirty="0"/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81DEFA1B-3FBC-D7F5-2ED7-D34841AEB4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1945" y="1461521"/>
            <a:ext cx="10858994" cy="1036020"/>
          </a:xfrm>
        </p:spPr>
        <p:txBody>
          <a:bodyPr/>
          <a:lstStyle/>
          <a:p>
            <a:pPr algn="just"/>
            <a:r>
              <a:rPr lang="ru-RU" altLang="ru-RU" dirty="0"/>
              <a:t>По  способу  восприятия  человеком  можно выделить следующие виды информации:</a:t>
            </a:r>
          </a:p>
          <a:p>
            <a:pPr algn="just"/>
            <a:endParaRPr lang="ru-RU"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259E19D8-390E-8E16-C3EF-6066AC15366A}"/>
              </a:ext>
            </a:extLst>
          </p:cNvPr>
          <p:cNvSpPr/>
          <p:nvPr/>
        </p:nvSpPr>
        <p:spPr>
          <a:xfrm>
            <a:off x="502920" y="2347415"/>
            <a:ext cx="11689080" cy="398937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Picture 2" descr="Метод решения творческих задач 5 креативных чувств | Креативный мозг">
            <a:extLst>
              <a:ext uri="{FF2B5EF4-FFF2-40B4-BE49-F238E27FC236}">
                <a16:creationId xmlns:a16="http://schemas.microsoft.com/office/drawing/2014/main" id="{309ACF83-E9AF-3EF6-0876-F751D6AE6A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143" b="91071" l="5167" r="90667">
                        <a14:foregroundMark x1="9000" y1="79847" x2="23833" y2="68622"/>
                        <a14:foregroundMark x1="5000" y1="73980" x2="7000" y2="85459"/>
                        <a14:foregroundMark x1="7000" y1="85459" x2="14333" y2="90561"/>
                        <a14:foregroundMark x1="14333" y1="90561" x2="18833" y2="88520"/>
                        <a14:foregroundMark x1="5333" y1="80867" x2="5833" y2="72704"/>
                        <a14:foregroundMark x1="28500" y1="61480" x2="35667" y2="57908"/>
                        <a14:foregroundMark x1="41543" y1="60156" x2="43000" y2="60714"/>
                        <a14:foregroundMark x1="35667" y1="57908" x2="36839" y2="58356"/>
                        <a14:foregroundMark x1="43000" y1="60714" x2="43000" y2="60969"/>
                        <a14:foregroundMark x1="46667" y1="7143" x2="52333" y2="7653"/>
                        <a14:foregroundMark x1="81500" y1="79082" x2="87000" y2="72959"/>
                        <a14:foregroundMark x1="78167" y1="68622" x2="77000" y2="80102"/>
                        <a14:foregroundMark x1="77000" y1="80102" x2="78667" y2="82398"/>
                        <a14:foregroundMark x1="84667" y1="63265" x2="90667" y2="67347"/>
                        <a14:foregroundMark x1="72167" y1="46429" x2="80500" y2="35714"/>
                        <a14:foregroundMark x1="80500" y1="35714" x2="82000" y2="30357"/>
                        <a14:foregroundMark x1="75667" y1="24745" x2="68000" y2="30867"/>
                        <a14:foregroundMark x1="68000" y1="30867" x2="65833" y2="39541"/>
                        <a14:foregroundMark x1="65333" y1="43878" x2="74333" y2="47959"/>
                        <a14:foregroundMark x1="73667" y1="50255" x2="80833" y2="46684"/>
                        <a14:foregroundMark x1="80833" y1="46684" x2="82333" y2="34184"/>
                        <a14:foregroundMark x1="82333" y1="34184" x2="78333" y2="24745"/>
                        <a14:foregroundMark x1="78333" y1="24745" x2="70333" y2="25000"/>
                        <a14:foregroundMark x1="70333" y1="25000" x2="66500" y2="37500"/>
                        <a14:foregroundMark x1="66500" y1="37500" x2="69667" y2="48214"/>
                        <a14:foregroundMark x1="69667" y1="48214" x2="73833" y2="48980"/>
                        <a14:foregroundMark x1="71667" y1="41582" x2="70833" y2="36735"/>
                        <a14:foregroundMark x1="65500" y1="31378" x2="67833" y2="24745"/>
                        <a14:foregroundMark x1="71333" y1="22959" x2="77167" y2="23214"/>
                        <a14:foregroundMark x1="79833" y1="24235" x2="82833" y2="28061"/>
                        <a14:foregroundMark x1="83333" y1="31888" x2="83333" y2="41582"/>
                        <a14:foregroundMark x1="40000" y1="23214" x2="47667" y2="28827"/>
                        <a14:foregroundMark x1="47667" y1="28827" x2="52000" y2="18112"/>
                        <a14:foregroundMark x1="52000" y1="18112" x2="54667" y2="29082"/>
                        <a14:foregroundMark x1="54667" y1="29082" x2="58167" y2="22194"/>
                        <a14:foregroundMark x1="27000" y1="63265" x2="22167" y2="72704"/>
                        <a14:foregroundMark x1="22167" y1="72704" x2="22167" y2="82908"/>
                        <a14:foregroundMark x1="47167" y1="91071" x2="49667" y2="90816"/>
                        <a14:foregroundMark x1="67667" y1="57143" x2="68333" y2="57143"/>
                        <a14:foregroundMark x1="37167" y1="57908" x2="41333" y2="58929"/>
                        <a14:foregroundMark x1="44167" y1="57653" x2="51833" y2="55357"/>
                        <a14:foregroundMark x1="51833" y1="55357" x2="58833" y2="59949"/>
                        <a14:foregroundMark x1="58833" y1="59949" x2="60667" y2="71173"/>
                        <a14:foregroundMark x1="60667" y1="71173" x2="58500" y2="79847"/>
                        <a14:foregroundMark x1="53500" y1="55357" x2="55500" y2="56888"/>
                        <a14:foregroundMark x1="59667" y1="63776" x2="60000" y2="67857"/>
                        <a14:backgroundMark x1="40013" y1="61783" x2="40667" y2="61990"/>
                        <a14:backgroundMark x1="35833" y1="60459" x2="35967" y2="6050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756303" y="-1185367"/>
            <a:ext cx="15178886" cy="9228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5">
            <a:extLst>
              <a:ext uri="{FF2B5EF4-FFF2-40B4-BE49-F238E27FC236}">
                <a16:creationId xmlns:a16="http://schemas.microsoft.com/office/drawing/2014/main" id="{34D608EE-BF02-7CC1-5EC9-9818EC29AB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21072" y="5626756"/>
            <a:ext cx="21605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u-RU" altLang="ru-RU" sz="2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ru-RU" altLang="ru-RU" sz="2400" b="1" dirty="0">
                <a:solidFill>
                  <a:schemeClr val="bg1"/>
                </a:solidFill>
                <a:latin typeface="+mj-lt"/>
              </a:rPr>
              <a:t>тактильная</a:t>
            </a:r>
          </a:p>
        </p:txBody>
      </p:sp>
      <p:sp>
        <p:nvSpPr>
          <p:cNvPr id="10" name="Rectangle 8">
            <a:extLst>
              <a:ext uri="{FF2B5EF4-FFF2-40B4-BE49-F238E27FC236}">
                <a16:creationId xmlns:a16="http://schemas.microsoft.com/office/drawing/2014/main" id="{B4E61B16-9E9B-0403-1FB6-9E6B1ED556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51969" y="2306473"/>
            <a:ext cx="18716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u-RU" altLang="ru-RU" sz="2400" dirty="0">
                <a:latin typeface="+mj-lt"/>
              </a:rPr>
              <a:t> </a:t>
            </a:r>
            <a:r>
              <a:rPr lang="ru-RU" altLang="ru-RU" sz="2400" b="1" dirty="0">
                <a:solidFill>
                  <a:schemeClr val="bg1"/>
                </a:solidFill>
                <a:latin typeface="+mj-lt"/>
              </a:rPr>
              <a:t>вкусовая</a:t>
            </a:r>
            <a:r>
              <a:rPr lang="ru-RU" altLang="ru-RU" sz="2400" b="1" dirty="0">
                <a:solidFill>
                  <a:srgbClr val="800000"/>
                </a:solidFill>
                <a:latin typeface="+mj-lt"/>
              </a:rPr>
              <a:t> </a:t>
            </a:r>
          </a:p>
        </p:txBody>
      </p:sp>
      <p:sp>
        <p:nvSpPr>
          <p:cNvPr id="11" name="Rectangle 13">
            <a:extLst>
              <a:ext uri="{FF2B5EF4-FFF2-40B4-BE49-F238E27FC236}">
                <a16:creationId xmlns:a16="http://schemas.microsoft.com/office/drawing/2014/main" id="{2C44BB5C-F92E-D51D-28EA-B826D3562A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98347" y="3200400"/>
            <a:ext cx="2197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u-RU" altLang="ru-RU" sz="2400" dirty="0">
                <a:solidFill>
                  <a:schemeClr val="bg1"/>
                </a:solidFill>
              </a:rPr>
              <a:t> </a:t>
            </a:r>
            <a:r>
              <a:rPr lang="ru-RU" altLang="ru-RU" sz="2400" b="1" dirty="0">
                <a:solidFill>
                  <a:schemeClr val="bg1"/>
                </a:solidFill>
                <a:latin typeface="+mn-lt"/>
              </a:rPr>
              <a:t>визуальная</a:t>
            </a:r>
            <a:r>
              <a:rPr lang="ru-RU" altLang="ru-RU" sz="24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38A481B3-EC40-E0F1-2372-A18CC588F7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1594" y="5432424"/>
            <a:ext cx="21240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u-RU" altLang="ru-RU" sz="2400" b="1" dirty="0">
                <a:solidFill>
                  <a:schemeClr val="bg1"/>
                </a:solidFill>
                <a:latin typeface="+mn-lt"/>
              </a:rPr>
              <a:t>аудиальная</a:t>
            </a:r>
            <a:r>
              <a:rPr lang="ru-RU" altLang="ru-RU" sz="2400" b="1" dirty="0">
                <a:solidFill>
                  <a:srgbClr val="800000"/>
                </a:solidFill>
                <a:latin typeface="+mn-lt"/>
              </a:rPr>
              <a:t> </a:t>
            </a:r>
            <a:r>
              <a:rPr lang="ru-RU" altLang="ru-RU" sz="2400" dirty="0">
                <a:latin typeface="+mn-lt"/>
              </a:rPr>
              <a:t> </a:t>
            </a:r>
          </a:p>
        </p:txBody>
      </p:sp>
      <p:sp>
        <p:nvSpPr>
          <p:cNvPr id="13" name="Rectangle 7">
            <a:extLst>
              <a:ext uri="{FF2B5EF4-FFF2-40B4-BE49-F238E27FC236}">
                <a16:creationId xmlns:a16="http://schemas.microsoft.com/office/drawing/2014/main" id="{B93D2D4F-81F8-EAAB-FB65-1BABA3C3CA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3024" y="2810436"/>
            <a:ext cx="2413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u-RU" altLang="ru-RU" sz="2400" b="1" dirty="0">
                <a:solidFill>
                  <a:schemeClr val="bg1"/>
                </a:solidFill>
                <a:latin typeface="+mj-lt"/>
              </a:rPr>
              <a:t>обонятельная</a:t>
            </a:r>
          </a:p>
        </p:txBody>
      </p:sp>
    </p:spTree>
    <p:extLst>
      <p:ext uri="{BB962C8B-B14F-4D97-AF65-F5344CB8AC3E}">
        <p14:creationId xmlns:p14="http://schemas.microsoft.com/office/powerpoint/2010/main" val="18126424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>
            <a:extLst>
              <a:ext uri="{FF2B5EF4-FFF2-40B4-BE49-F238E27FC236}">
                <a16:creationId xmlns:a16="http://schemas.microsoft.com/office/drawing/2014/main" id="{D9054CB2-C244-50B8-9BBF-9FEB2F3164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9793" y="1190860"/>
            <a:ext cx="10777031" cy="1870640"/>
          </a:xfrm>
        </p:spPr>
        <p:txBody>
          <a:bodyPr>
            <a:normAutofit lnSpcReduction="10000"/>
          </a:bodyPr>
          <a:lstStyle/>
          <a:p>
            <a:r>
              <a:rPr lang="ru-RU" sz="2600" b="1" dirty="0"/>
              <a:t>Информация</a:t>
            </a:r>
            <a:r>
              <a:rPr lang="ru-RU" sz="2600" dirty="0"/>
              <a:t>  — предмет интеллектуальной деятельности человека и продукт этой деятельности. </a:t>
            </a:r>
          </a:p>
          <a:p>
            <a:r>
              <a:rPr lang="ru-RU" sz="2600" b="1" dirty="0"/>
              <a:t>Учёба в школе </a:t>
            </a:r>
            <a:r>
              <a:rPr lang="ru-RU" sz="2600" dirty="0"/>
              <a:t>— специально организованный процесс передачи важнейшей информации (знаний) от предшествующих поколений подрастающему поколению. </a:t>
            </a:r>
          </a:p>
          <a:p>
            <a:endParaRPr lang="ru-RU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BCB133C-520A-7C54-FDA2-7144AE157CE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 cstate="screen">
            <a:biLevel thresh="5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9794" y="3200402"/>
            <a:ext cx="17610497" cy="3106052"/>
          </a:xfrm>
          <a:prstGeom prst="rect">
            <a:avLst/>
          </a:prstGeom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FAAB9E43-4799-FBAA-45A7-D216BAE5A27D}"/>
              </a:ext>
            </a:extLst>
          </p:cNvPr>
          <p:cNvPicPr>
            <a:picLocks noGrp="1" noChangeAspect="1" noChangeArrowheads="1"/>
          </p:cNvPicPr>
          <p:nvPr>
            <p:ph type="pic" sz="quarter" idx="11"/>
          </p:nvPr>
        </p:nvPicPr>
        <p:blipFill rotWithShape="1">
          <a:blip r:embed="rId4" cstate="screen"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496010" y="3443712"/>
            <a:ext cx="1465407" cy="853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409215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Line 10">
            <a:extLst>
              <a:ext uri="{FF2B5EF4-FFF2-40B4-BE49-F238E27FC236}">
                <a16:creationId xmlns:a16="http://schemas.microsoft.com/office/drawing/2014/main" id="{E70CDBB4-D4A4-3650-E75D-00BD869CA378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167438" y="1484314"/>
            <a:ext cx="0" cy="1368425"/>
          </a:xfrm>
          <a:prstGeom prst="line">
            <a:avLst/>
          </a:prstGeom>
          <a:solidFill>
            <a:schemeClr val="bg2">
              <a:lumMod val="50000"/>
            </a:schemeClr>
          </a:solidFill>
          <a:ln w="38100">
            <a:solidFill>
              <a:schemeClr val="bg2">
                <a:lumMod val="50000"/>
              </a:schemeClr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endParaRPr lang="ru-RU" sz="3200" b="1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Arial" charset="0"/>
            </a:endParaRPr>
          </a:p>
        </p:txBody>
      </p:sp>
      <p:sp>
        <p:nvSpPr>
          <p:cNvPr id="8" name="Line 11">
            <a:extLst>
              <a:ext uri="{FF2B5EF4-FFF2-40B4-BE49-F238E27FC236}">
                <a16:creationId xmlns:a16="http://schemas.microsoft.com/office/drawing/2014/main" id="{1ED0CBA8-AEE6-B4EF-763D-D6F87E0FB270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3935414" y="1989138"/>
            <a:ext cx="2268537" cy="863600"/>
          </a:xfrm>
          <a:prstGeom prst="line">
            <a:avLst/>
          </a:prstGeom>
          <a:solidFill>
            <a:schemeClr val="bg2">
              <a:lumMod val="50000"/>
            </a:schemeClr>
          </a:solidFill>
          <a:ln w="38100">
            <a:solidFill>
              <a:schemeClr val="bg2">
                <a:lumMod val="50000"/>
              </a:schemeClr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endParaRPr lang="ru-RU" sz="3200" b="1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Arial" charset="0"/>
            </a:endParaRPr>
          </a:p>
        </p:txBody>
      </p:sp>
      <p:sp>
        <p:nvSpPr>
          <p:cNvPr id="9" name="Line 12">
            <a:extLst>
              <a:ext uri="{FF2B5EF4-FFF2-40B4-BE49-F238E27FC236}">
                <a16:creationId xmlns:a16="http://schemas.microsoft.com/office/drawing/2014/main" id="{FDD61646-4DF7-8B5A-DBC7-FF758EBE6AF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167439" y="1989139"/>
            <a:ext cx="2376060" cy="863600"/>
          </a:xfrm>
          <a:prstGeom prst="line">
            <a:avLst/>
          </a:prstGeom>
          <a:solidFill>
            <a:schemeClr val="bg2">
              <a:lumMod val="50000"/>
            </a:schemeClr>
          </a:solidFill>
          <a:ln w="38100">
            <a:solidFill>
              <a:schemeClr val="bg2">
                <a:lumMod val="50000"/>
              </a:schemeClr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endParaRPr lang="ru-RU" sz="3200" b="1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Arial" charset="0"/>
            </a:endParaRPr>
          </a:p>
        </p:txBody>
      </p:sp>
      <p:sp>
        <p:nvSpPr>
          <p:cNvPr id="10" name="Line 13">
            <a:extLst>
              <a:ext uri="{FF2B5EF4-FFF2-40B4-BE49-F238E27FC236}">
                <a16:creationId xmlns:a16="http://schemas.microsoft.com/office/drawing/2014/main" id="{CBD645B5-E2B9-DFFA-C475-FEE83732DC85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6240463" y="3536951"/>
            <a:ext cx="2411412" cy="1260475"/>
          </a:xfrm>
          <a:prstGeom prst="line">
            <a:avLst/>
          </a:prstGeom>
          <a:solidFill>
            <a:schemeClr val="bg2">
              <a:lumMod val="50000"/>
            </a:schemeClr>
          </a:solidFill>
          <a:ln w="38100">
            <a:solidFill>
              <a:schemeClr val="bg2">
                <a:lumMod val="50000"/>
              </a:schemeClr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endParaRPr lang="ru-RU" sz="3200" b="1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Arial" charset="0"/>
            </a:endParaRPr>
          </a:p>
        </p:txBody>
      </p:sp>
      <p:sp>
        <p:nvSpPr>
          <p:cNvPr id="11" name="Line 14">
            <a:extLst>
              <a:ext uri="{FF2B5EF4-FFF2-40B4-BE49-F238E27FC236}">
                <a16:creationId xmlns:a16="http://schemas.microsoft.com/office/drawing/2014/main" id="{525CDFED-71F2-9CA1-92F8-D60A77775BF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240463" y="3536951"/>
            <a:ext cx="0" cy="1908175"/>
          </a:xfrm>
          <a:prstGeom prst="line">
            <a:avLst/>
          </a:prstGeom>
          <a:solidFill>
            <a:schemeClr val="bg2">
              <a:lumMod val="50000"/>
            </a:schemeClr>
          </a:solidFill>
          <a:ln w="38100">
            <a:solidFill>
              <a:schemeClr val="bg2">
                <a:lumMod val="50000"/>
              </a:schemeClr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endParaRPr lang="ru-RU" sz="3200" b="1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Arial" charset="0"/>
            </a:endParaRPr>
          </a:p>
        </p:txBody>
      </p:sp>
      <p:sp>
        <p:nvSpPr>
          <p:cNvPr id="12" name="Line 15">
            <a:extLst>
              <a:ext uri="{FF2B5EF4-FFF2-40B4-BE49-F238E27FC236}">
                <a16:creationId xmlns:a16="http://schemas.microsoft.com/office/drawing/2014/main" id="{C8092BE7-4812-63EC-23C8-F2343ED8D84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705248" y="3525814"/>
            <a:ext cx="2305050" cy="1314735"/>
          </a:xfrm>
          <a:prstGeom prst="line">
            <a:avLst/>
          </a:prstGeom>
          <a:solidFill>
            <a:schemeClr val="bg2">
              <a:lumMod val="50000"/>
            </a:schemeClr>
          </a:solidFill>
          <a:ln w="38100">
            <a:solidFill>
              <a:schemeClr val="bg2">
                <a:lumMod val="50000"/>
              </a:schemeClr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endParaRPr lang="ru-RU" sz="3200" b="1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Arial" charset="0"/>
            </a:endParaRPr>
          </a:p>
        </p:txBody>
      </p:sp>
      <p:sp>
        <p:nvSpPr>
          <p:cNvPr id="13" name="Rectangle 9">
            <a:extLst>
              <a:ext uri="{FF2B5EF4-FFF2-40B4-BE49-F238E27FC236}">
                <a16:creationId xmlns:a16="http://schemas.microsoft.com/office/drawing/2014/main" id="{9B6BDB1F-B030-24D9-601F-98B5939CFE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67891" y="2241551"/>
            <a:ext cx="6018199" cy="1456992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2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rPr>
              <a:t>СВОЙСТВА ИНФОРМАЦИИ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36C3E4F6-4A91-54D3-3165-7255AE34A6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65278" y="1412876"/>
            <a:ext cx="2687164" cy="576263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ru-RU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rPr>
              <a:t>Актуальность</a:t>
            </a:r>
          </a:p>
        </p:txBody>
      </p:sp>
      <p:sp>
        <p:nvSpPr>
          <p:cNvPr id="15" name="Rectangle 3">
            <a:extLst>
              <a:ext uri="{FF2B5EF4-FFF2-40B4-BE49-F238E27FC236}">
                <a16:creationId xmlns:a16="http://schemas.microsoft.com/office/drawing/2014/main" id="{662CB10D-1580-44A8-BDE5-1F3D060978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79429" y="981076"/>
            <a:ext cx="2566740" cy="576263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ru-RU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rPr>
              <a:t>Полнота</a:t>
            </a:r>
          </a:p>
        </p:txBody>
      </p:sp>
      <p:sp>
        <p:nvSpPr>
          <p:cNvPr id="16" name="Rectangle 3">
            <a:extLst>
              <a:ext uri="{FF2B5EF4-FFF2-40B4-BE49-F238E27FC236}">
                <a16:creationId xmlns:a16="http://schemas.microsoft.com/office/drawing/2014/main" id="{EC679C46-BA3E-FD73-F315-03C26DACF2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67663" y="4797426"/>
            <a:ext cx="2413000" cy="576263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ru-RU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rPr>
              <a:t>Полезность</a:t>
            </a:r>
          </a:p>
        </p:txBody>
      </p:sp>
      <p:sp>
        <p:nvSpPr>
          <p:cNvPr id="17" name="Rectangle 3">
            <a:extLst>
              <a:ext uri="{FF2B5EF4-FFF2-40B4-BE49-F238E27FC236}">
                <a16:creationId xmlns:a16="http://schemas.microsoft.com/office/drawing/2014/main" id="{B3884A89-85F8-17CA-E1B5-6D7CBDEA1F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67663" y="1412876"/>
            <a:ext cx="2413000" cy="576263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ru-RU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rPr>
              <a:t>Понятность</a:t>
            </a:r>
            <a:r>
              <a:rPr lang="ru-RU" sz="32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rPr>
              <a:t> </a:t>
            </a:r>
          </a:p>
        </p:txBody>
      </p:sp>
      <p:sp>
        <p:nvSpPr>
          <p:cNvPr id="18" name="Rectangle 3">
            <a:extLst>
              <a:ext uri="{FF2B5EF4-FFF2-40B4-BE49-F238E27FC236}">
                <a16:creationId xmlns:a16="http://schemas.microsoft.com/office/drawing/2014/main" id="{DE0CBE5B-1F31-A7CE-CF83-A2D14F525E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65278" y="4851686"/>
            <a:ext cx="2687164" cy="576263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ru-RU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rPr>
              <a:t>Достоверность</a:t>
            </a:r>
            <a:endParaRPr lang="ru-RU" sz="32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Arial" charset="0"/>
            </a:endParaRPr>
          </a:p>
        </p:txBody>
      </p:sp>
      <p:sp>
        <p:nvSpPr>
          <p:cNvPr id="19" name="Rectangle 3">
            <a:extLst>
              <a:ext uri="{FF2B5EF4-FFF2-40B4-BE49-F238E27FC236}">
                <a16:creationId xmlns:a16="http://schemas.microsoft.com/office/drawing/2014/main" id="{D5E25DD3-51E3-D209-FEE8-A41843AEC5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79429" y="5445126"/>
            <a:ext cx="2808288" cy="576263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ru-RU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rPr>
              <a:t>Объективность</a:t>
            </a:r>
          </a:p>
        </p:txBody>
      </p:sp>
    </p:spTree>
    <p:extLst>
      <p:ext uri="{BB962C8B-B14F-4D97-AF65-F5344CB8AC3E}">
        <p14:creationId xmlns:p14="http://schemas.microsoft.com/office/powerpoint/2010/main" val="13788474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FC61F1-4C20-112B-7B69-C169E592BA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ОБЪЕКТИВНАЯ ИНФОРМАЦИЯ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BC481B0-B168-DE91-B5C8-47683A5B81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1945" y="1671004"/>
            <a:ext cx="10858994" cy="1392237"/>
          </a:xfrm>
        </p:spPr>
        <p:txBody>
          <a:bodyPr>
            <a:normAutofit/>
          </a:bodyPr>
          <a:lstStyle/>
          <a:p>
            <a:r>
              <a:rPr lang="ru-RU" dirty="0"/>
              <a:t>Информация </a:t>
            </a:r>
            <a:r>
              <a:rPr lang="ru-RU" b="1" dirty="0"/>
              <a:t>объективна</a:t>
            </a:r>
            <a:r>
              <a:rPr lang="ru-RU" dirty="0"/>
              <a:t>, если она не зависит от чьего-либо мнения, суждения. Объективную информацию можно получить с помощью измерительных приборов. 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BB7E642-CE89-AEFD-41ED-E6DF7CA953B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472"/>
          <a:stretch/>
        </p:blipFill>
        <p:spPr>
          <a:xfrm>
            <a:off x="-4655330" y="3063241"/>
            <a:ext cx="16694930" cy="324515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4A7C68E-2D3C-8F8C-40C4-5F0AFD811C8C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691"/>
          <a:stretch/>
        </p:blipFill>
        <p:spPr>
          <a:xfrm>
            <a:off x="6838402" y="-2826328"/>
            <a:ext cx="3348458" cy="10797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2164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Текст 6">
            <a:extLst>
              <a:ext uri="{FF2B5EF4-FFF2-40B4-BE49-F238E27FC236}">
                <a16:creationId xmlns:a16="http://schemas.microsoft.com/office/drawing/2014/main" id="{0335E85B-1718-934F-D206-1D439754BEA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196064" y="2340432"/>
            <a:ext cx="5440764" cy="3842657"/>
          </a:xfrm>
        </p:spPr>
        <p:txBody>
          <a:bodyPr>
            <a:normAutofit/>
          </a:bodyPr>
          <a:lstStyle/>
          <a:p>
            <a:pPr algn="l">
              <a:spcBef>
                <a:spcPts val="0"/>
              </a:spcBef>
            </a:pPr>
            <a:r>
              <a:rPr lang="ru-RU" b="1" dirty="0"/>
              <a:t>Недостоверной</a:t>
            </a:r>
            <a:r>
              <a:rPr lang="ru-RU" dirty="0"/>
              <a:t> информация может быть: </a:t>
            </a:r>
          </a:p>
          <a:p>
            <a:pPr marL="457200" indent="-457200"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dirty="0"/>
              <a:t>в случае преднамеренного искажения; </a:t>
            </a:r>
          </a:p>
          <a:p>
            <a:pPr marL="457200" indent="-457200"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dirty="0"/>
              <a:t>в результате воздействия помех; </a:t>
            </a:r>
          </a:p>
          <a:p>
            <a:pPr marL="457200" indent="-457200"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dirty="0"/>
              <a:t>при преуменьшении или преувеличении значения реального факта. </a:t>
            </a:r>
          </a:p>
          <a:p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619866-6EEC-4655-5A39-5F17DF5B52A4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76677" y="412751"/>
            <a:ext cx="10860087" cy="852488"/>
          </a:xfrm>
        </p:spPr>
        <p:txBody>
          <a:bodyPr>
            <a:normAutofit/>
          </a:bodyPr>
          <a:lstStyle/>
          <a:p>
            <a:r>
              <a:rPr lang="ru-RU" sz="4000" b="1" dirty="0"/>
              <a:t>ДОСТОВЕРНАЯ ИНФОРМАЦИЯ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6F81CB3-7C13-D9B6-683D-98FBBF6EAC1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91305" y="2310268"/>
            <a:ext cx="5306785" cy="382927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676677" y="1189949"/>
            <a:ext cx="1085305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chemeClr val="tx2"/>
                </a:solidFill>
              </a:rPr>
              <a:t>Информация </a:t>
            </a:r>
            <a:r>
              <a:rPr lang="ru-RU" sz="2800" b="1" dirty="0">
                <a:solidFill>
                  <a:schemeClr val="tx2"/>
                </a:solidFill>
              </a:rPr>
              <a:t>достоверна</a:t>
            </a:r>
            <a:r>
              <a:rPr lang="ru-RU" sz="2800" dirty="0">
                <a:solidFill>
                  <a:schemeClr val="tx2"/>
                </a:solidFill>
              </a:rPr>
              <a:t>, если она отражает истинное положение дел. 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BA8E6D3-4645-9CC8-05F4-2D8047EC6B0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60130"/>
          <a:stretch/>
        </p:blipFill>
        <p:spPr>
          <a:xfrm>
            <a:off x="1055520" y="3851188"/>
            <a:ext cx="668042" cy="74743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BA8E6D3-4645-9CC8-05F4-2D8047EC6B0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60130"/>
          <a:stretch/>
        </p:blipFill>
        <p:spPr>
          <a:xfrm>
            <a:off x="1821536" y="4030140"/>
            <a:ext cx="668042" cy="747436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BA8E6D3-4645-9CC8-05F4-2D8047EC6B0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60130"/>
          <a:stretch/>
        </p:blipFill>
        <p:spPr>
          <a:xfrm>
            <a:off x="3110676" y="4030140"/>
            <a:ext cx="668042" cy="747436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4BA8E6D3-4645-9CC8-05F4-2D8047EC6B0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60130"/>
          <a:stretch/>
        </p:blipFill>
        <p:spPr>
          <a:xfrm>
            <a:off x="4270362" y="3863957"/>
            <a:ext cx="668042" cy="747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519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00C8808-E425-C6B8-7905-86CA2B883A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ПОЛНАЯ ИНФОРМАЦИЯ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028AE2E-D405-7323-BDF0-92970E23D6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r>
              <a:rPr lang="ru-RU" dirty="0"/>
              <a:t>Информация </a:t>
            </a:r>
            <a:r>
              <a:rPr lang="ru-RU" b="1" dirty="0"/>
              <a:t>полна</a:t>
            </a:r>
            <a:r>
              <a:rPr lang="ru-RU" dirty="0"/>
              <a:t>, если её достаточно для понимания ситуации и принятия решения. </a:t>
            </a:r>
            <a:r>
              <a:rPr lang="ru-RU" b="1" dirty="0"/>
              <a:t>Неполная</a:t>
            </a:r>
            <a:r>
              <a:rPr lang="ru-RU" dirty="0"/>
              <a:t> информация может привести к ошибочному выводу или решению.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CA1C630-134F-D59F-2E95-376779647C3D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2867891"/>
            <a:ext cx="5330825" cy="3438561"/>
          </a:xfrm>
        </p:spPr>
      </p:pic>
      <p:pic>
        <p:nvPicPr>
          <p:cNvPr id="7" name="Picture 2" descr="Илья Муромец на распутье. Сказочка: algre — LiveJournal">
            <a:extLst>
              <a:ext uri="{FF2B5EF4-FFF2-40B4-BE49-F238E27FC236}">
                <a16:creationId xmlns:a16="http://schemas.microsoft.com/office/drawing/2014/main" id="{34CA30AC-71D3-9F8B-F00E-8F44649BD092}"/>
              </a:ext>
            </a:extLst>
          </p:cNvPr>
          <p:cNvPicPr>
            <a:picLocks noGrp="1" noChangeAspect="1" noChangeArrowheads="1"/>
          </p:cNvPicPr>
          <p:nvPr>
            <p:ph type="pic" sz="quarter" idx="10"/>
          </p:nvPr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-418" t="-946"/>
          <a:stretch/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09438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CD15D90-77B7-A62E-5D32-BECAD84CE0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АКТУАЛЬНАЯ ИНФОРМАЦИЯ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A1E6FC2-944F-94B9-2465-14A4A721D2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r>
              <a:rPr lang="ru-RU" dirty="0"/>
              <a:t>Информация </a:t>
            </a:r>
            <a:r>
              <a:rPr lang="ru-RU" b="1" dirty="0"/>
              <a:t>актуальна</a:t>
            </a:r>
            <a:r>
              <a:rPr lang="ru-RU" dirty="0"/>
              <a:t>, если она важна, существенна для настоящего времени. Информация </a:t>
            </a:r>
            <a:r>
              <a:rPr lang="ru-RU" b="1" dirty="0"/>
              <a:t>неактуальна</a:t>
            </a:r>
            <a:r>
              <a:rPr lang="ru-RU" dirty="0"/>
              <a:t>, если она является устаревшей или преждевременной.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1493460-A498-4B68-4F0E-CC5F54CA864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7F126CA-3DB3-BE6E-1B70-FD5221FD9B4B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3401753"/>
            <a:ext cx="5330825" cy="2904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3123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>
            <a:extLst>
              <a:ext uri="{FF2B5EF4-FFF2-40B4-BE49-F238E27FC236}">
                <a16:creationId xmlns:a16="http://schemas.microsoft.com/office/drawing/2014/main" id="{7F88B175-8725-6866-6734-6BC79B848E8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35429" y="1578429"/>
            <a:ext cx="7609114" cy="4310743"/>
          </a:xfrm>
        </p:spPr>
        <p:txBody>
          <a:bodyPr/>
          <a:lstStyle/>
          <a:p>
            <a:r>
              <a:rPr lang="ru-RU" b="1" dirty="0"/>
              <a:t>Полезность </a:t>
            </a:r>
            <a:r>
              <a:rPr lang="ru-RU" dirty="0"/>
              <a:t>информации оценивается по тем задачам, которые можно решить с её помощью. </a:t>
            </a:r>
          </a:p>
          <a:p>
            <a:r>
              <a:rPr lang="ru-RU" dirty="0"/>
              <a:t>То, что полезно для одного человека, может быть совершенно бесполезно для другого. </a:t>
            </a:r>
          </a:p>
          <a:p>
            <a:r>
              <a:rPr lang="ru-RU" dirty="0"/>
              <a:t>Какие-либо сведения могут десятилетиями считаться ненужными, но в определенный момент их полезность может резко увеличиться. </a:t>
            </a:r>
          </a:p>
          <a:p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23EF17-9D03-BEF7-FFFD-D13CDA9138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5429" y="453798"/>
            <a:ext cx="10701836" cy="852488"/>
          </a:xfrm>
        </p:spPr>
        <p:txBody>
          <a:bodyPr>
            <a:normAutofit/>
          </a:bodyPr>
          <a:lstStyle/>
          <a:p>
            <a:r>
              <a:rPr lang="ru-RU" sz="4000" b="1" dirty="0"/>
              <a:t>ПОЛЕЗНАЯ ИНФОРМАЦИЯ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DE589F7-6EE8-6967-F522-97328D63AEC8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54"/>
          <a:stretch/>
        </p:blipFill>
        <p:spPr>
          <a:xfrm>
            <a:off x="8341537" y="2012633"/>
            <a:ext cx="2795728" cy="351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09015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B1647C-A186-FDD9-6108-80ABEA744A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ПОНЯТНАЯ  ИНФОРМАЦИЯ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0FE90FE-7136-A028-65E7-22CEAE426E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Информация </a:t>
            </a:r>
            <a:r>
              <a:rPr lang="ru-RU" b="1" dirty="0"/>
              <a:t>понятна</a:t>
            </a:r>
            <a:r>
              <a:rPr lang="ru-RU" dirty="0"/>
              <a:t>, если она выражена на языке, доступном для получателя. Вы не сможете воспользоваться самой актуальной и достоверной информацией̆, если она будет выражена на незнакомом вам языке, т. е. вам непонятна. </a:t>
            </a:r>
          </a:p>
          <a:p>
            <a:endParaRPr lang="ru-RU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7D675BA-C1DC-A6D3-87CC-E34119CF14B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ABB8989F-53FD-FE6B-B1A6-AC38516722DF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6059978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51839C63-968A-6347-9AE9-D95EE5ADE0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6503" y="1262419"/>
            <a:ext cx="10858994" cy="1360585"/>
          </a:xfrm>
        </p:spPr>
        <p:txBody>
          <a:bodyPr/>
          <a:lstStyle/>
          <a:p>
            <a:r>
              <a:rPr lang="ru-RU" b="1" dirty="0"/>
              <a:t>Данные</a:t>
            </a:r>
            <a:r>
              <a:rPr lang="ru-RU" dirty="0"/>
              <a:t> – информация, представленная в виде, пригодном для </a:t>
            </a:r>
            <a:r>
              <a:rPr lang="ru-RU" dirty="0" err="1" smtClean="0"/>
              <a:t>обработкти</a:t>
            </a:r>
            <a:r>
              <a:rPr lang="ru-RU" dirty="0" smtClean="0"/>
              <a:t> </a:t>
            </a:r>
            <a:r>
              <a:rPr lang="ru-RU" dirty="0"/>
              <a:t>автоматическими средствами при возможном участии человека.</a:t>
            </a:r>
          </a:p>
          <a:p>
            <a:endParaRPr lang="ru-RU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1AA7D0A-0B60-ADDB-DF7E-838DB12430C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380D6B2-9251-7AAE-F031-57A709F933A7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E54A2CB1-03AA-4497-9837-3AF6096F82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1945" y="412329"/>
            <a:ext cx="10858993" cy="852267"/>
          </a:xfrm>
        </p:spPr>
        <p:txBody>
          <a:bodyPr/>
          <a:lstStyle/>
          <a:p>
            <a:r>
              <a:rPr lang="ru-RU" dirty="0"/>
              <a:t>ДАННЫЕ</a:t>
            </a:r>
          </a:p>
        </p:txBody>
      </p:sp>
    </p:spTree>
    <p:extLst>
      <p:ext uri="{BB962C8B-B14F-4D97-AF65-F5344CB8AC3E}">
        <p14:creationId xmlns:p14="http://schemas.microsoft.com/office/powerpoint/2010/main" val="1606475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>
            <a:extLst>
              <a:ext uri="{FF2B5EF4-FFF2-40B4-BE49-F238E27FC236}">
                <a16:creationId xmlns:a16="http://schemas.microsoft.com/office/drawing/2014/main" id="{CBF4260F-19C9-3143-6230-14C27EAFEAB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66965" y="1306286"/>
            <a:ext cx="5844721" cy="5347028"/>
          </a:xfrm>
        </p:spPr>
        <p:txBody>
          <a:bodyPr/>
          <a:lstStyle/>
          <a:p>
            <a:r>
              <a:rPr lang="ru-RU" sz="3200" b="1" dirty="0"/>
              <a:t>Большие данные </a:t>
            </a:r>
            <a:r>
              <a:rPr lang="ru-RU" sz="3200" dirty="0"/>
              <a:t>– это огромные, накапливаемые с большой скоростью и постоянно растущие массивы разнообразных данных, основными источниками которых являются Интернет (социальные сети, сайты), архивы и базы данных, показания всевозможных датчиков.</a:t>
            </a:r>
          </a:p>
          <a:p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384D74-2C37-6869-16E0-92723A0A55E2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8215744" y="434170"/>
            <a:ext cx="19947370" cy="6245225"/>
          </a:xfrm>
        </p:spPr>
      </p:pic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63969225-DC83-39C8-CFBA-7D7E25360A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965" y="178605"/>
            <a:ext cx="6203724" cy="1325563"/>
          </a:xfrm>
        </p:spPr>
        <p:txBody>
          <a:bodyPr>
            <a:normAutofit/>
          </a:bodyPr>
          <a:lstStyle/>
          <a:p>
            <a:r>
              <a:rPr lang="en-US" sz="4000" b="1" dirty="0"/>
              <a:t>BIG DATA</a:t>
            </a:r>
            <a:endParaRPr lang="ru-RU" sz="4000" b="1" dirty="0"/>
          </a:p>
        </p:txBody>
      </p:sp>
    </p:spTree>
    <p:extLst>
      <p:ext uri="{BB962C8B-B14F-4D97-AF65-F5344CB8AC3E}">
        <p14:creationId xmlns:p14="http://schemas.microsoft.com/office/powerpoint/2010/main" val="16108674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Текст 4">
            <a:extLst>
              <a:ext uri="{FF2B5EF4-FFF2-40B4-BE49-F238E27FC236}">
                <a16:creationId xmlns:a16="http://schemas.microsoft.com/office/drawing/2014/main" id="{3CFD728B-0E41-4BC8-423D-1DD88E09A82B}"/>
              </a:ext>
            </a:extLst>
          </p:cNvPr>
          <p:cNvSpPr txBox="1">
            <a:spLocks/>
          </p:cNvSpPr>
          <p:nvPr/>
        </p:nvSpPr>
        <p:spPr>
          <a:xfrm>
            <a:off x="1732730" y="172236"/>
            <a:ext cx="10202095" cy="4982605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0AB5EC"/>
              </a:buClr>
              <a:buFont typeface="Системный шрифт, обычный"/>
              <a:buChar char="✦"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8001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AB5EC"/>
              </a:buClr>
              <a:buFont typeface="Системный шрифт, обычный"/>
              <a:buChar char="✦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2573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AB5EC"/>
              </a:buClr>
              <a:buFont typeface="Системный шрифт, обычный"/>
              <a:buChar char="✦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57350" indent="-2857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AB5EC"/>
              </a:buClr>
              <a:buFont typeface="Системный шрифт, обычный"/>
              <a:buChar char="✦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114550" indent="-2857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AB5EC"/>
              </a:buClr>
              <a:buFont typeface="Системный шрифт, обычный"/>
              <a:buChar char="✦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spcBef>
                <a:spcPct val="30000"/>
              </a:spcBef>
              <a:buFont typeface="Системный шрифт, обычный"/>
              <a:buNone/>
            </a:pPr>
            <a:r>
              <a:rPr lang="ru-RU" altLang="ru-RU" b="1" dirty="0"/>
              <a:t>Информация  для  человека</a:t>
            </a:r>
            <a:r>
              <a:rPr lang="ru-RU" altLang="ru-RU" dirty="0"/>
              <a:t>  —  это  содержание  сигналов  (сообщения),  которые  он  получает  из  различных  источников.</a:t>
            </a:r>
          </a:p>
          <a:p>
            <a:pPr marL="0" indent="0">
              <a:lnSpc>
                <a:spcPct val="110000"/>
              </a:lnSpc>
              <a:spcBef>
                <a:spcPct val="30000"/>
              </a:spcBef>
              <a:buFont typeface="Системный шрифт, обычный"/>
              <a:buNone/>
            </a:pPr>
            <a:r>
              <a:rPr lang="ru-RU" altLang="ru-RU" b="1" dirty="0"/>
              <a:t>Сигналы</a:t>
            </a:r>
            <a:r>
              <a:rPr lang="ru-RU" altLang="ru-RU" dirty="0"/>
              <a:t>  могут  быть:</a:t>
            </a:r>
          </a:p>
          <a:p>
            <a:pPr>
              <a:lnSpc>
                <a:spcPct val="110000"/>
              </a:lnSpc>
              <a:spcBef>
                <a:spcPct val="30000"/>
              </a:spcBef>
            </a:pPr>
            <a:r>
              <a:rPr lang="ru-RU" altLang="ru-RU" dirty="0"/>
              <a:t> </a:t>
            </a:r>
            <a:r>
              <a:rPr lang="ru-RU" altLang="ru-RU" b="1" dirty="0"/>
              <a:t>непрерывными</a:t>
            </a:r>
            <a:r>
              <a:rPr lang="ru-RU" altLang="ru-RU" dirty="0"/>
              <a:t>  - они принимают  бесконечное  множество  значений  из  некоторого  диапазона;</a:t>
            </a:r>
          </a:p>
          <a:p>
            <a:pPr>
              <a:lnSpc>
                <a:spcPct val="110000"/>
              </a:lnSpc>
              <a:spcBef>
                <a:spcPct val="30000"/>
              </a:spcBef>
            </a:pPr>
            <a:r>
              <a:rPr lang="ru-RU" altLang="ru-RU" b="1" dirty="0"/>
              <a:t>дискретными – </a:t>
            </a:r>
            <a:r>
              <a:rPr lang="ru-RU" altLang="ru-RU" dirty="0"/>
              <a:t>они принимают  конечное  число  значений,  которые  можно  пронумеровать.</a:t>
            </a:r>
          </a:p>
          <a:p>
            <a:pPr marL="0" indent="0">
              <a:lnSpc>
                <a:spcPct val="110000"/>
              </a:lnSpc>
              <a:spcBef>
                <a:spcPct val="30000"/>
              </a:spcBef>
              <a:buFont typeface="Системный шрифт, обычный"/>
              <a:buNone/>
            </a:pPr>
            <a:r>
              <a:rPr lang="ru-RU" altLang="ru-RU" dirty="0"/>
              <a:t>По  способу  восприятия  человеком  выделяют  </a:t>
            </a:r>
            <a:r>
              <a:rPr lang="ru-RU" altLang="ru-RU" b="1" dirty="0"/>
              <a:t>визуальную,  аудиальную,  обонятельную,  вкусовую,  тактильную </a:t>
            </a:r>
            <a:r>
              <a:rPr lang="ru-RU" altLang="ru-RU" dirty="0"/>
              <a:t>информацию</a:t>
            </a:r>
            <a:r>
              <a:rPr lang="ru-RU" altLang="ru-RU" b="1" dirty="0"/>
              <a:t>.</a:t>
            </a:r>
          </a:p>
          <a:p>
            <a:pPr marL="0" indent="0">
              <a:lnSpc>
                <a:spcPct val="110000"/>
              </a:lnSpc>
              <a:spcBef>
                <a:spcPct val="30000"/>
              </a:spcBef>
              <a:buFont typeface="Системный шрифт, обычный"/>
              <a:buNone/>
            </a:pPr>
            <a:r>
              <a:rPr lang="ru-RU" altLang="ru-RU" b="1" dirty="0"/>
              <a:t>Объективность,  достоверность,  полноту,  актуальность,  полезность и  понятность</a:t>
            </a:r>
            <a:r>
              <a:rPr lang="ru-RU" altLang="ru-RU" dirty="0"/>
              <a:t>  называют  </a:t>
            </a:r>
            <a:r>
              <a:rPr lang="ru-RU" altLang="ru-RU" b="1" dirty="0"/>
              <a:t>свойствами  информации</a:t>
            </a:r>
            <a:r>
              <a:rPr lang="ru-RU" altLang="ru-RU" dirty="0"/>
              <a:t>. </a:t>
            </a:r>
          </a:p>
          <a:p>
            <a:endParaRPr lang="ru-RU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659E51-5C79-0535-1096-194CBDDA50F4}"/>
              </a:ext>
            </a:extLst>
          </p:cNvPr>
          <p:cNvSpPr txBox="1"/>
          <p:nvPr/>
        </p:nvSpPr>
        <p:spPr>
          <a:xfrm>
            <a:off x="1732731" y="4737417"/>
            <a:ext cx="10202094" cy="9048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  <a:spcBef>
                <a:spcPct val="30000"/>
              </a:spcBef>
            </a:pPr>
            <a:r>
              <a:rPr lang="ru-RU" altLang="ru-RU" sz="2400" dirty="0">
                <a:solidFill>
                  <a:schemeClr val="tx2"/>
                </a:solidFill>
              </a:rPr>
              <a:t>Одна и та же информация  может обладать  разными свойствами для разных  людей.</a:t>
            </a:r>
          </a:p>
        </p:txBody>
      </p:sp>
    </p:spTree>
    <p:extLst>
      <p:ext uri="{BB962C8B-B14F-4D97-AF65-F5344CB8AC3E}">
        <p14:creationId xmlns:p14="http://schemas.microsoft.com/office/powerpoint/2010/main" val="26911041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BF743FE-9176-4FC0-A721-AD08662035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ВОПРОСЫ И ЗАДАНИЯ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88FE45E-EC9C-4472-BD20-E615B09472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43234" y="1898248"/>
            <a:ext cx="9787706" cy="4547423"/>
          </a:xfrm>
        </p:spPr>
        <p:txBody>
          <a:bodyPr/>
          <a:lstStyle/>
          <a:p>
            <a:r>
              <a:rPr lang="ru-RU" dirty="0"/>
              <a:t>Что  такое  информация  для  человека?  Перечислите  источники, из  которых  вы  получаете  информацию.</a:t>
            </a:r>
          </a:p>
        </p:txBody>
      </p:sp>
    </p:spTree>
    <p:extLst>
      <p:ext uri="{BB962C8B-B14F-4D97-AF65-F5344CB8AC3E}">
        <p14:creationId xmlns:p14="http://schemas.microsoft.com/office/powerpoint/2010/main" val="18880207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AA01D3-B73F-493E-8261-A32FAB2CD4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ВОПРОСЫ И ЗАДАНИЯ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1A452D9-5D77-4EF4-849C-AB080C889C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43234" y="1898248"/>
            <a:ext cx="9787706" cy="4547423"/>
          </a:xfrm>
        </p:spPr>
        <p:txBody>
          <a:bodyPr/>
          <a:lstStyle/>
          <a:p>
            <a:r>
              <a:rPr lang="ru-RU" altLang="ru-RU" sz="2800" b="0" dirty="0"/>
              <a:t>Перечислите основные  виды информации по способу её восприятия человеком.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388103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DE0A77FB-FA1D-8DCF-0DB6-F3699FDDC2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ru-RU" altLang="ru-RU" dirty="0"/>
              <a:t>ВОПРОСЫ И ЗАДАНЯ</a:t>
            </a:r>
          </a:p>
        </p:txBody>
      </p:sp>
      <p:sp>
        <p:nvSpPr>
          <p:cNvPr id="2" name="Объект 1">
            <a:extLst>
              <a:ext uri="{FF2B5EF4-FFF2-40B4-BE49-F238E27FC236}">
                <a16:creationId xmlns:a16="http://schemas.microsoft.com/office/drawing/2014/main" id="{BD4A212F-ACD2-4111-9A35-D5973FAF8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43234" y="1898248"/>
            <a:ext cx="9787706" cy="4547423"/>
          </a:xfrm>
        </p:spPr>
        <p:txBody>
          <a:bodyPr/>
          <a:lstStyle/>
          <a:p>
            <a:r>
              <a:rPr lang="ru-RU" altLang="ru-RU" dirty="0"/>
              <a:t>Приведите  примеры  непрерывных  и  дискретных  сигналов.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86637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ВОПРОСЫ И ЗАДАНИЯ</a:t>
            </a:r>
          </a:p>
        </p:txBody>
      </p:sp>
      <p:sp>
        <p:nvSpPr>
          <p:cNvPr id="5" name="Объект 6">
            <a:extLst>
              <a:ext uri="{FF2B5EF4-FFF2-40B4-BE49-F238E27FC236}">
                <a16:creationId xmlns:a16="http://schemas.microsoft.com/office/drawing/2014/main" id="{E2CD8F60-9333-4AAB-6A2F-05B05AC0BD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43234" y="1898248"/>
            <a:ext cx="9787706" cy="4547423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spcBef>
                <a:spcPct val="30000"/>
              </a:spcBef>
            </a:pPr>
            <a:r>
              <a:rPr lang="ru-RU" dirty="0"/>
              <a:t>Выберите правильный ответ.</a:t>
            </a:r>
          </a:p>
          <a:p>
            <a:pPr>
              <a:lnSpc>
                <a:spcPct val="110000"/>
              </a:lnSpc>
              <a:spcBef>
                <a:spcPct val="30000"/>
              </a:spcBef>
            </a:pPr>
            <a:r>
              <a:rPr lang="ru-RU" altLang="ru-RU" dirty="0"/>
              <a:t>Если  вы  собираетесь провести выходной день на природе, то своевременной информацией для вас будет:</a:t>
            </a:r>
            <a:br>
              <a:rPr lang="ru-RU" altLang="ru-RU" dirty="0"/>
            </a:br>
            <a:r>
              <a:rPr lang="ru-RU" altLang="ru-RU" dirty="0"/>
              <a:t>1) сведения о погоде в такой же день прошлого года;</a:t>
            </a:r>
            <a:br>
              <a:rPr lang="ru-RU" altLang="ru-RU" dirty="0"/>
            </a:br>
            <a:r>
              <a:rPr lang="ru-RU" altLang="ru-RU" dirty="0"/>
              <a:t>2) прогноз погоды на выходной день</a:t>
            </a:r>
          </a:p>
        </p:txBody>
      </p:sp>
    </p:spTree>
    <p:extLst>
      <p:ext uri="{BB962C8B-B14F-4D97-AF65-F5344CB8AC3E}">
        <p14:creationId xmlns:p14="http://schemas.microsoft.com/office/powerpoint/2010/main" val="1493033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6">
            <a:extLst>
              <a:ext uri="{FF2B5EF4-FFF2-40B4-BE49-F238E27FC236}">
                <a16:creationId xmlns:a16="http://schemas.microsoft.com/office/drawing/2014/main" id="{E2CD8F60-9333-4AAB-6A2F-05B05AC0BD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28800" y="1898248"/>
            <a:ext cx="9702140" cy="4547423"/>
          </a:xfrm>
        </p:spPr>
        <p:txBody>
          <a:bodyPr>
            <a:normAutofit/>
          </a:bodyPr>
          <a:lstStyle/>
          <a:p>
            <a:pPr>
              <a:spcBef>
                <a:spcPct val="30000"/>
              </a:spcBef>
            </a:pPr>
            <a:r>
              <a:rPr lang="ru-RU" dirty="0"/>
              <a:t>Выберите правильный ответ.</a:t>
            </a:r>
          </a:p>
          <a:p>
            <a:pPr>
              <a:spcBef>
                <a:spcPct val="30000"/>
              </a:spcBef>
            </a:pPr>
            <a:endParaRPr lang="ru-RU" sz="1200" dirty="0"/>
          </a:p>
          <a:p>
            <a:pPr>
              <a:spcBef>
                <a:spcPct val="30000"/>
              </a:spcBef>
            </a:pPr>
            <a:r>
              <a:rPr lang="ru-RU" altLang="ru-RU" dirty="0"/>
              <a:t>Волга впадает в Каспийское море — это:</a:t>
            </a:r>
          </a:p>
          <a:p>
            <a:pPr>
              <a:spcBef>
                <a:spcPct val="30000"/>
              </a:spcBef>
            </a:pPr>
            <a:r>
              <a:rPr lang="ru-RU" altLang="ru-RU" dirty="0"/>
              <a:t>1) достоверная информация;</a:t>
            </a:r>
          </a:p>
          <a:p>
            <a:pPr>
              <a:spcBef>
                <a:spcPct val="30000"/>
              </a:spcBef>
            </a:pPr>
            <a:r>
              <a:rPr lang="ru-RU" altLang="ru-RU" dirty="0"/>
              <a:t>2) недостоверная информация.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ВОПРОСЫ И ЗАДАНИЯ</a:t>
            </a:r>
            <a:endParaRPr lang="ru-RU" b="0" dirty="0"/>
          </a:p>
        </p:txBody>
      </p:sp>
    </p:spTree>
    <p:extLst>
      <p:ext uri="{BB962C8B-B14F-4D97-AF65-F5344CB8AC3E}">
        <p14:creationId xmlns:p14="http://schemas.microsoft.com/office/powerpoint/2010/main" val="28779205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ВОПРОСЫ И ЗАДАНИЯ</a:t>
            </a:r>
          </a:p>
        </p:txBody>
      </p:sp>
      <p:sp>
        <p:nvSpPr>
          <p:cNvPr id="5" name="Объект 6">
            <a:extLst>
              <a:ext uri="{FF2B5EF4-FFF2-40B4-BE49-F238E27FC236}">
                <a16:creationId xmlns:a16="http://schemas.microsoft.com/office/drawing/2014/main" id="{E2CD8F60-9333-4AAB-6A2F-05B05AC0BD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36776" y="1898248"/>
            <a:ext cx="9894164" cy="4547423"/>
          </a:xfrm>
        </p:spPr>
        <p:txBody>
          <a:bodyPr>
            <a:normAutofit/>
          </a:bodyPr>
          <a:lstStyle/>
          <a:p>
            <a:pPr>
              <a:spcBef>
                <a:spcPct val="30000"/>
              </a:spcBef>
            </a:pPr>
            <a:r>
              <a:rPr lang="ru-RU" dirty="0"/>
              <a:t>Выберите правильный ответ.</a:t>
            </a:r>
          </a:p>
          <a:p>
            <a:pPr>
              <a:spcBef>
                <a:spcPct val="30000"/>
              </a:spcBef>
            </a:pPr>
            <a:endParaRPr lang="ru-RU" sz="1400" dirty="0"/>
          </a:p>
          <a:p>
            <a:pPr>
              <a:spcBef>
                <a:spcPct val="30000"/>
              </a:spcBef>
            </a:pPr>
            <a:r>
              <a:rPr lang="ru-RU" altLang="ru-RU" dirty="0"/>
              <a:t>Слухи, вымыслы, непроверенные гипотезы  —  это:</a:t>
            </a:r>
          </a:p>
          <a:p>
            <a:pPr>
              <a:spcBef>
                <a:spcPct val="30000"/>
              </a:spcBef>
            </a:pPr>
            <a:r>
              <a:rPr lang="ru-RU" altLang="ru-RU" dirty="0"/>
              <a:t>1) достоверная информация;</a:t>
            </a:r>
          </a:p>
          <a:p>
            <a:pPr>
              <a:spcBef>
                <a:spcPct val="30000"/>
              </a:spcBef>
            </a:pPr>
            <a:r>
              <a:rPr lang="ru-RU" altLang="ru-RU" dirty="0"/>
              <a:t>2) недостоверная информация.</a:t>
            </a:r>
          </a:p>
        </p:txBody>
      </p:sp>
    </p:spTree>
    <p:extLst>
      <p:ext uri="{BB962C8B-B14F-4D97-AF65-F5344CB8AC3E}">
        <p14:creationId xmlns:p14="http://schemas.microsoft.com/office/powerpoint/2010/main" val="18167172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6">
            <a:extLst>
              <a:ext uri="{FF2B5EF4-FFF2-40B4-BE49-F238E27FC236}">
                <a16:creationId xmlns:a16="http://schemas.microsoft.com/office/drawing/2014/main" id="{E2CD8F60-9333-4AAB-6A2F-05B05AC0BD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43234" y="1898248"/>
            <a:ext cx="9787706" cy="4547423"/>
          </a:xfrm>
        </p:spPr>
        <p:txBody>
          <a:bodyPr>
            <a:normAutofit/>
          </a:bodyPr>
          <a:lstStyle/>
          <a:p>
            <a:pPr>
              <a:spcBef>
                <a:spcPct val="30000"/>
              </a:spcBef>
            </a:pPr>
            <a:r>
              <a:rPr lang="ru-RU" dirty="0"/>
              <a:t>Выберите правильный ответ.</a:t>
            </a:r>
          </a:p>
          <a:p>
            <a:pPr>
              <a:spcBef>
                <a:spcPct val="30000"/>
              </a:spcBef>
            </a:pPr>
            <a:r>
              <a:rPr lang="ru-RU" altLang="ru-RU" dirty="0"/>
              <a:t>Информация о том, как с помощью подручных средств добыть огонь, будет для  вас наиболее полезной:</a:t>
            </a:r>
            <a:br>
              <a:rPr lang="ru-RU" altLang="ru-RU" dirty="0"/>
            </a:br>
            <a:r>
              <a:rPr lang="ru-RU" altLang="ru-RU" dirty="0"/>
              <a:t>1) если  вы попадёте на необитаемый остров;</a:t>
            </a:r>
            <a:br>
              <a:rPr lang="ru-RU" altLang="ru-RU" dirty="0"/>
            </a:br>
            <a:r>
              <a:rPr lang="ru-RU" altLang="ru-RU" dirty="0"/>
              <a:t>2) в нашей повседневной жизни.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ВОПРОСЫ И ЗАДАНИЯ</a:t>
            </a:r>
          </a:p>
        </p:txBody>
      </p:sp>
    </p:spTree>
    <p:extLst>
      <p:ext uri="{BB962C8B-B14F-4D97-AF65-F5344CB8AC3E}">
        <p14:creationId xmlns:p14="http://schemas.microsoft.com/office/powerpoint/2010/main" val="29827640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6">
            <a:extLst>
              <a:ext uri="{FF2B5EF4-FFF2-40B4-BE49-F238E27FC236}">
                <a16:creationId xmlns:a16="http://schemas.microsoft.com/office/drawing/2014/main" id="{E2CD8F60-9333-4AAB-6A2F-05B05AC0BD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43234" y="1898248"/>
            <a:ext cx="9787706" cy="4547423"/>
          </a:xfrm>
        </p:spPr>
        <p:txBody>
          <a:bodyPr>
            <a:normAutofit/>
          </a:bodyPr>
          <a:lstStyle/>
          <a:p>
            <a:pPr>
              <a:spcBef>
                <a:spcPct val="30000"/>
              </a:spcBef>
            </a:pPr>
            <a:r>
              <a:rPr lang="ru-RU" dirty="0"/>
              <a:t>Выберите правильный ответ.</a:t>
            </a:r>
          </a:p>
          <a:p>
            <a:pPr>
              <a:spcBef>
                <a:spcPct val="30000"/>
              </a:spcBef>
            </a:pPr>
            <a:r>
              <a:rPr lang="ru-RU" altLang="ru-RU" dirty="0"/>
              <a:t>О правилах дорожного движения каждый водитель автомобиля:</a:t>
            </a:r>
            <a:br>
              <a:rPr lang="ru-RU" altLang="ru-RU" dirty="0"/>
            </a:br>
            <a:r>
              <a:rPr lang="ru-RU" altLang="ru-RU" dirty="0"/>
              <a:t>1) должен обладать полной информацией;</a:t>
            </a:r>
            <a:br>
              <a:rPr lang="ru-RU" altLang="ru-RU" dirty="0"/>
            </a:br>
            <a:r>
              <a:rPr lang="ru-RU" altLang="ru-RU" dirty="0"/>
              <a:t>2) может иметь неполную информацию.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ВОПРОСЫ И ЗАДАНИЯ</a:t>
            </a:r>
          </a:p>
        </p:txBody>
      </p:sp>
    </p:spTree>
    <p:extLst>
      <p:ext uri="{BB962C8B-B14F-4D97-AF65-F5344CB8AC3E}">
        <p14:creationId xmlns:p14="http://schemas.microsoft.com/office/powerpoint/2010/main" val="15339703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6">
            <a:extLst>
              <a:ext uri="{FF2B5EF4-FFF2-40B4-BE49-F238E27FC236}">
                <a16:creationId xmlns:a16="http://schemas.microsoft.com/office/drawing/2014/main" id="{E2CD8F60-9333-4AAB-6A2F-05B05AC0BD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43234" y="1898248"/>
            <a:ext cx="9787706" cy="4547423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</a:pPr>
            <a:r>
              <a:rPr lang="ru-RU" dirty="0"/>
              <a:t>Выберите правильный ответ.</a:t>
            </a:r>
          </a:p>
          <a:p>
            <a:pPr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</a:pPr>
            <a:r>
              <a:rPr lang="ru-RU" altLang="ru-RU" dirty="0"/>
              <a:t>Об устройстве двигателя каждый водитель автомобиля: 1) должен обладать полной информацией;</a:t>
            </a:r>
            <a:br>
              <a:rPr lang="ru-RU" altLang="ru-RU" dirty="0"/>
            </a:br>
            <a:r>
              <a:rPr lang="ru-RU" altLang="ru-RU" dirty="0"/>
              <a:t>2) может иметь неполную информацию.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ВОПРОСЫ И ЗАДАНИЯ</a:t>
            </a:r>
          </a:p>
        </p:txBody>
      </p:sp>
    </p:spTree>
    <p:extLst>
      <p:ext uri="{BB962C8B-B14F-4D97-AF65-F5344CB8AC3E}">
        <p14:creationId xmlns:p14="http://schemas.microsoft.com/office/powerpoint/2010/main" val="7568048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837A55-DB67-46E0-9323-97DABBCDED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ВОПРОСЫ И ЗАДАНИЯ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8E7D087-FA65-4BC2-B64B-28A03E6B76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43234" y="1898248"/>
            <a:ext cx="9787706" cy="4547423"/>
          </a:xfrm>
        </p:spPr>
        <p:txBody>
          <a:bodyPr/>
          <a:lstStyle/>
          <a:p>
            <a:r>
              <a:rPr lang="ru-RU" altLang="ru-RU" sz="2800" b="0" dirty="0"/>
              <a:t>Укажите тип сигнала (дискретный или непрерывный), соответствующий графическим изображениям</a:t>
            </a:r>
            <a:endParaRPr lang="ru-RU" dirty="0"/>
          </a:p>
        </p:txBody>
      </p:sp>
      <p:grpSp>
        <p:nvGrpSpPr>
          <p:cNvPr id="20" name="Group 3">
            <a:extLst>
              <a:ext uri="{FF2B5EF4-FFF2-40B4-BE49-F238E27FC236}">
                <a16:creationId xmlns:a16="http://schemas.microsoft.com/office/drawing/2014/main" id="{5A925D02-CDC6-3678-0867-352D06F5859B}"/>
              </a:ext>
            </a:extLst>
          </p:cNvPr>
          <p:cNvGrpSpPr>
            <a:grpSpLocks/>
          </p:cNvGrpSpPr>
          <p:nvPr/>
        </p:nvGrpSpPr>
        <p:grpSpPr bwMode="auto">
          <a:xfrm>
            <a:off x="1978655" y="3429000"/>
            <a:ext cx="7812087" cy="2582863"/>
            <a:chOff x="249" y="2205"/>
            <a:chExt cx="5103" cy="1765"/>
          </a:xfrm>
        </p:grpSpPr>
        <p:sp>
          <p:nvSpPr>
            <p:cNvPr id="21" name="Line 4">
              <a:extLst>
                <a:ext uri="{FF2B5EF4-FFF2-40B4-BE49-F238E27FC236}">
                  <a16:creationId xmlns:a16="http://schemas.microsoft.com/office/drawing/2014/main" id="{0359E681-0627-B37E-1FF5-AD15C171151C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21" y="2228"/>
              <a:ext cx="0" cy="165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2" name="Line 5">
              <a:extLst>
                <a:ext uri="{FF2B5EF4-FFF2-40B4-BE49-F238E27FC236}">
                  <a16:creationId xmlns:a16="http://schemas.microsoft.com/office/drawing/2014/main" id="{0D967F16-486D-BC75-67C4-1EFFAE111BAA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40" y="3612"/>
              <a:ext cx="2222" cy="2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3" name="Line 6">
              <a:extLst>
                <a:ext uri="{FF2B5EF4-FFF2-40B4-BE49-F238E27FC236}">
                  <a16:creationId xmlns:a16="http://schemas.microsoft.com/office/drawing/2014/main" id="{A28055FB-4E4C-9AC6-85B9-E6A69EBD5279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243" y="2228"/>
              <a:ext cx="0" cy="165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4" name="Line 7">
              <a:extLst>
                <a:ext uri="{FF2B5EF4-FFF2-40B4-BE49-F238E27FC236}">
                  <a16:creationId xmlns:a16="http://schemas.microsoft.com/office/drawing/2014/main" id="{9DC937E2-AC83-D28A-3DC9-178A9177CF75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107" y="3589"/>
              <a:ext cx="2245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5" name="Text Box 8">
              <a:extLst>
                <a:ext uri="{FF2B5EF4-FFF2-40B4-BE49-F238E27FC236}">
                  <a16:creationId xmlns:a16="http://schemas.microsoft.com/office/drawing/2014/main" id="{D9481CEE-730B-5575-98DE-8DE7FA10875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9" y="2205"/>
              <a:ext cx="204" cy="3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ru-RU" sz="2400" b="1" i="1"/>
                <a:t>F</a:t>
              </a:r>
              <a:endParaRPr lang="ru-RU" altLang="ru-RU" sz="2400" b="1" i="1"/>
            </a:p>
          </p:txBody>
        </p:sp>
        <p:sp>
          <p:nvSpPr>
            <p:cNvPr id="26" name="Text Box 9">
              <a:extLst>
                <a:ext uri="{FF2B5EF4-FFF2-40B4-BE49-F238E27FC236}">
                  <a16:creationId xmlns:a16="http://schemas.microsoft.com/office/drawing/2014/main" id="{753FCE47-6DB3-075F-B149-D078C82A7FA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925" y="2205"/>
              <a:ext cx="204" cy="3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ru-RU" sz="2400" b="1" i="1"/>
                <a:t>F</a:t>
              </a:r>
              <a:endParaRPr lang="ru-RU" altLang="ru-RU" sz="2400" b="1" i="1"/>
            </a:p>
          </p:txBody>
        </p:sp>
        <p:sp>
          <p:nvSpPr>
            <p:cNvPr id="27" name="Text Box 10">
              <a:extLst>
                <a:ext uri="{FF2B5EF4-FFF2-40B4-BE49-F238E27FC236}">
                  <a16:creationId xmlns:a16="http://schemas.microsoft.com/office/drawing/2014/main" id="{FA080267-85C0-53E2-6A88-5C4622DB35B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45" y="3656"/>
              <a:ext cx="204" cy="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ru-RU" sz="2400" b="1" i="1"/>
                <a:t>t</a:t>
              </a:r>
              <a:endParaRPr lang="ru-RU" altLang="ru-RU" sz="2400" b="1" i="1"/>
            </a:p>
          </p:txBody>
        </p:sp>
        <p:sp>
          <p:nvSpPr>
            <p:cNvPr id="28" name="Text Box 11">
              <a:extLst>
                <a:ext uri="{FF2B5EF4-FFF2-40B4-BE49-F238E27FC236}">
                  <a16:creationId xmlns:a16="http://schemas.microsoft.com/office/drawing/2014/main" id="{158A032A-4418-0AD0-EE81-E2E57BA0BB4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48" y="3658"/>
              <a:ext cx="204" cy="3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ru-RU" sz="2400" b="1" i="1"/>
                <a:t>t</a:t>
              </a:r>
              <a:endParaRPr lang="ru-RU" altLang="ru-RU" sz="2400" b="1" i="1"/>
            </a:p>
          </p:txBody>
        </p:sp>
        <p:sp>
          <p:nvSpPr>
            <p:cNvPr id="29" name="Line 12">
              <a:extLst>
                <a:ext uri="{FF2B5EF4-FFF2-40B4-BE49-F238E27FC236}">
                  <a16:creationId xmlns:a16="http://schemas.microsoft.com/office/drawing/2014/main" id="{7A5281FD-B6E7-5DA5-4466-5905EC64FE1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43" y="2931"/>
              <a:ext cx="363" cy="0"/>
            </a:xfrm>
            <a:prstGeom prst="line">
              <a:avLst/>
            </a:prstGeom>
            <a:noFill/>
            <a:ln w="38100">
              <a:solidFill>
                <a:srgbClr val="8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0" name="Line 13">
              <a:extLst>
                <a:ext uri="{FF2B5EF4-FFF2-40B4-BE49-F238E27FC236}">
                  <a16:creationId xmlns:a16="http://schemas.microsoft.com/office/drawing/2014/main" id="{860800C1-5B8A-FCC6-81E9-8D1E149CA3E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606" y="2500"/>
              <a:ext cx="0" cy="431"/>
            </a:xfrm>
            <a:prstGeom prst="line">
              <a:avLst/>
            </a:prstGeom>
            <a:noFill/>
            <a:ln w="19050">
              <a:solidFill>
                <a:srgbClr val="8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1" name="Line 14">
              <a:extLst>
                <a:ext uri="{FF2B5EF4-FFF2-40B4-BE49-F238E27FC236}">
                  <a16:creationId xmlns:a16="http://schemas.microsoft.com/office/drawing/2014/main" id="{4EBD24D6-6BD8-FF0D-4F37-B6E46B8A329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06" y="2500"/>
              <a:ext cx="227" cy="0"/>
            </a:xfrm>
            <a:prstGeom prst="line">
              <a:avLst/>
            </a:prstGeom>
            <a:noFill/>
            <a:ln w="38100">
              <a:solidFill>
                <a:srgbClr val="8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2" name="Line 15">
              <a:extLst>
                <a:ext uri="{FF2B5EF4-FFF2-40B4-BE49-F238E27FC236}">
                  <a16:creationId xmlns:a16="http://schemas.microsoft.com/office/drawing/2014/main" id="{B99D0796-AF09-8A11-AFFF-42466812C3E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833" y="2500"/>
              <a:ext cx="0" cy="522"/>
            </a:xfrm>
            <a:prstGeom prst="line">
              <a:avLst/>
            </a:prstGeom>
            <a:noFill/>
            <a:ln w="19050">
              <a:solidFill>
                <a:srgbClr val="8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3" name="Line 16">
              <a:extLst>
                <a:ext uri="{FF2B5EF4-FFF2-40B4-BE49-F238E27FC236}">
                  <a16:creationId xmlns:a16="http://schemas.microsoft.com/office/drawing/2014/main" id="{DED1B3F6-4770-D65E-6235-C964F3C1BB5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33" y="3022"/>
              <a:ext cx="499" cy="0"/>
            </a:xfrm>
            <a:prstGeom prst="line">
              <a:avLst/>
            </a:prstGeom>
            <a:noFill/>
            <a:ln w="38100">
              <a:solidFill>
                <a:srgbClr val="8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4" name="Line 17">
              <a:extLst>
                <a:ext uri="{FF2B5EF4-FFF2-40B4-BE49-F238E27FC236}">
                  <a16:creationId xmlns:a16="http://schemas.microsoft.com/office/drawing/2014/main" id="{8BAB5839-CDB8-3D28-16EE-D5FC7DB8610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332" y="3022"/>
              <a:ext cx="0" cy="385"/>
            </a:xfrm>
            <a:prstGeom prst="line">
              <a:avLst/>
            </a:prstGeom>
            <a:noFill/>
            <a:ln w="19050">
              <a:solidFill>
                <a:srgbClr val="8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5" name="Line 18">
              <a:extLst>
                <a:ext uri="{FF2B5EF4-FFF2-40B4-BE49-F238E27FC236}">
                  <a16:creationId xmlns:a16="http://schemas.microsoft.com/office/drawing/2014/main" id="{19CF2C68-0F48-3558-B4F6-6BB1491F14B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32" y="3407"/>
              <a:ext cx="250" cy="0"/>
            </a:xfrm>
            <a:prstGeom prst="line">
              <a:avLst/>
            </a:prstGeom>
            <a:noFill/>
            <a:ln w="38100">
              <a:solidFill>
                <a:srgbClr val="8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6" name="Line 19">
              <a:extLst>
                <a:ext uri="{FF2B5EF4-FFF2-40B4-BE49-F238E27FC236}">
                  <a16:creationId xmlns:a16="http://schemas.microsoft.com/office/drawing/2014/main" id="{AA4FD298-39DE-2B9F-6B63-6E920EB8F7F3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581" y="2659"/>
              <a:ext cx="0" cy="748"/>
            </a:xfrm>
            <a:prstGeom prst="line">
              <a:avLst/>
            </a:prstGeom>
            <a:noFill/>
            <a:ln w="19050">
              <a:solidFill>
                <a:srgbClr val="8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7" name="Line 20">
              <a:extLst>
                <a:ext uri="{FF2B5EF4-FFF2-40B4-BE49-F238E27FC236}">
                  <a16:creationId xmlns:a16="http://schemas.microsoft.com/office/drawing/2014/main" id="{6692FD71-8CC5-93F2-4928-7BA0265CB47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81" y="2659"/>
              <a:ext cx="386" cy="0"/>
            </a:xfrm>
            <a:prstGeom prst="line">
              <a:avLst/>
            </a:prstGeom>
            <a:noFill/>
            <a:ln w="38100">
              <a:solidFill>
                <a:srgbClr val="8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8" name="Freeform 21">
              <a:extLst>
                <a:ext uri="{FF2B5EF4-FFF2-40B4-BE49-F238E27FC236}">
                  <a16:creationId xmlns:a16="http://schemas.microsoft.com/office/drawing/2014/main" id="{0E521A01-6ECB-13D0-275E-810484D54FB6}"/>
                </a:ext>
              </a:extLst>
            </p:cNvPr>
            <p:cNvSpPr>
              <a:spLocks/>
            </p:cNvSpPr>
            <p:nvPr/>
          </p:nvSpPr>
          <p:spPr bwMode="auto">
            <a:xfrm>
              <a:off x="544" y="2376"/>
              <a:ext cx="1633" cy="955"/>
            </a:xfrm>
            <a:custGeom>
              <a:avLst/>
              <a:gdLst>
                <a:gd name="T0" fmla="*/ 0 w 1633"/>
                <a:gd name="T1" fmla="*/ 737 h 955"/>
                <a:gd name="T2" fmla="*/ 363 w 1633"/>
                <a:gd name="T3" fmla="*/ 56 h 955"/>
                <a:gd name="T4" fmla="*/ 680 w 1633"/>
                <a:gd name="T5" fmla="*/ 442 h 955"/>
                <a:gd name="T6" fmla="*/ 907 w 1633"/>
                <a:gd name="T7" fmla="*/ 464 h 955"/>
                <a:gd name="T8" fmla="*/ 1134 w 1633"/>
                <a:gd name="T9" fmla="*/ 895 h 955"/>
                <a:gd name="T10" fmla="*/ 1474 w 1633"/>
                <a:gd name="T11" fmla="*/ 102 h 955"/>
                <a:gd name="T12" fmla="*/ 1633 w 1633"/>
                <a:gd name="T13" fmla="*/ 283 h 95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33"/>
                <a:gd name="T22" fmla="*/ 0 h 955"/>
                <a:gd name="T23" fmla="*/ 1633 w 1633"/>
                <a:gd name="T24" fmla="*/ 955 h 95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33" h="955">
                  <a:moveTo>
                    <a:pt x="0" y="737"/>
                  </a:moveTo>
                  <a:cubicBezTo>
                    <a:pt x="125" y="421"/>
                    <a:pt x="250" y="105"/>
                    <a:pt x="363" y="56"/>
                  </a:cubicBezTo>
                  <a:cubicBezTo>
                    <a:pt x="476" y="7"/>
                    <a:pt x="589" y="374"/>
                    <a:pt x="680" y="442"/>
                  </a:cubicBezTo>
                  <a:cubicBezTo>
                    <a:pt x="771" y="510"/>
                    <a:pt x="831" y="389"/>
                    <a:pt x="907" y="464"/>
                  </a:cubicBezTo>
                  <a:cubicBezTo>
                    <a:pt x="983" y="539"/>
                    <a:pt x="1040" y="955"/>
                    <a:pt x="1134" y="895"/>
                  </a:cubicBezTo>
                  <a:cubicBezTo>
                    <a:pt x="1228" y="835"/>
                    <a:pt x="1391" y="204"/>
                    <a:pt x="1474" y="102"/>
                  </a:cubicBezTo>
                  <a:cubicBezTo>
                    <a:pt x="1557" y="0"/>
                    <a:pt x="1607" y="253"/>
                    <a:pt x="1633" y="283"/>
                  </a:cubicBezTo>
                </a:path>
              </a:pathLst>
            </a:custGeom>
            <a:noFill/>
            <a:ln w="38100">
              <a:solidFill>
                <a:srgbClr val="8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ru-RU" altLang="ru-RU"/>
            </a:p>
          </p:txBody>
        </p:sp>
      </p:grpSp>
    </p:spTree>
    <p:extLst>
      <p:ext uri="{BB962C8B-B14F-4D97-AF65-F5344CB8AC3E}">
        <p14:creationId xmlns:p14="http://schemas.microsoft.com/office/powerpoint/2010/main" val="14294369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9186D410-110B-4052-B96B-83C947061A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ВОПРОСЫ И ЗАДАНИЯ</a:t>
            </a:r>
          </a:p>
        </p:txBody>
      </p:sp>
      <p:sp>
        <p:nvSpPr>
          <p:cNvPr id="2" name="Объект 1">
            <a:extLst>
              <a:ext uri="{FF2B5EF4-FFF2-40B4-BE49-F238E27FC236}">
                <a16:creationId xmlns:a16="http://schemas.microsoft.com/office/drawing/2014/main" id="{10600486-6271-49C1-AC44-B40AB5A872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43234" y="1559920"/>
            <a:ext cx="9787706" cy="4547423"/>
          </a:xfrm>
        </p:spPr>
        <p:txBody>
          <a:bodyPr/>
          <a:lstStyle/>
          <a:p>
            <a:r>
              <a:rPr lang="ru-RU" altLang="ru-RU" sz="2800" b="0" dirty="0"/>
              <a:t>Установите соответствие между свойствами информации и их описаниями</a:t>
            </a:r>
            <a:endParaRPr lang="ru-RU" dirty="0"/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CE19D964-86D1-0460-1EAB-B08012529E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81554" y="2583013"/>
            <a:ext cx="2376488" cy="396875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2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rPr>
              <a:t>Объективность</a:t>
            </a:r>
            <a:r>
              <a:rPr lang="ru-RU">
                <a:solidFill>
                  <a:srgbClr val="FFFFFF"/>
                </a:solidFill>
                <a:cs typeface="Arial" charset="0"/>
              </a:rPr>
              <a:t> </a:t>
            </a:r>
          </a:p>
        </p:txBody>
      </p:sp>
      <p:sp>
        <p:nvSpPr>
          <p:cNvPr id="9" name="Rectangle 5">
            <a:extLst>
              <a:ext uri="{FF2B5EF4-FFF2-40B4-BE49-F238E27FC236}">
                <a16:creationId xmlns:a16="http://schemas.microsoft.com/office/drawing/2014/main" id="{DADD48CD-2737-8042-A512-26E4DD4792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81554" y="3232301"/>
            <a:ext cx="2376488" cy="396875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2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rPr>
              <a:t>Достоверность</a:t>
            </a:r>
            <a:r>
              <a:rPr lang="ru-RU" sz="2200" b="1">
                <a:solidFill>
                  <a:srgbClr val="FFFFFF"/>
                </a:solidFill>
                <a:cs typeface="Arial" charset="0"/>
              </a:rPr>
              <a:t> </a:t>
            </a:r>
            <a:r>
              <a:rPr lang="ru-RU">
                <a:solidFill>
                  <a:srgbClr val="FFFFFF"/>
                </a:solidFill>
                <a:cs typeface="Arial" charset="0"/>
              </a:rPr>
              <a:t> </a:t>
            </a:r>
          </a:p>
        </p:txBody>
      </p:sp>
      <p:sp>
        <p:nvSpPr>
          <p:cNvPr id="10" name="Rectangle 6">
            <a:extLst>
              <a:ext uri="{FF2B5EF4-FFF2-40B4-BE49-F238E27FC236}">
                <a16:creationId xmlns:a16="http://schemas.microsoft.com/office/drawing/2014/main" id="{B5FA0ED3-C6A6-6647-8A81-7EFC09C785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81554" y="3878413"/>
            <a:ext cx="2376488" cy="396875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2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rPr>
              <a:t>Актуальность</a:t>
            </a:r>
            <a:r>
              <a:rPr lang="ru-RU">
                <a:solidFill>
                  <a:srgbClr val="FFFFFF"/>
                </a:solidFill>
                <a:cs typeface="Arial" charset="0"/>
              </a:rPr>
              <a:t> </a:t>
            </a:r>
          </a:p>
        </p:txBody>
      </p:sp>
      <p:sp>
        <p:nvSpPr>
          <p:cNvPr id="11" name="Rectangle 7">
            <a:extLst>
              <a:ext uri="{FF2B5EF4-FFF2-40B4-BE49-F238E27FC236}">
                <a16:creationId xmlns:a16="http://schemas.microsoft.com/office/drawing/2014/main" id="{57577548-995A-DE67-1BCF-98F7B170BE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81554" y="4527701"/>
            <a:ext cx="2376488" cy="396875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2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rPr>
              <a:t>Полезность </a:t>
            </a:r>
            <a:endParaRPr lang="ru-RU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Arial" charset="0"/>
            </a:endParaRPr>
          </a:p>
        </p:txBody>
      </p:sp>
      <p:sp>
        <p:nvSpPr>
          <p:cNvPr id="12" name="Rectangle 8">
            <a:extLst>
              <a:ext uri="{FF2B5EF4-FFF2-40B4-BE49-F238E27FC236}">
                <a16:creationId xmlns:a16="http://schemas.microsoft.com/office/drawing/2014/main" id="{F5741D7E-DA12-0CED-CA86-7B42EB6D08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81554" y="5102376"/>
            <a:ext cx="2376488" cy="396875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2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rPr>
              <a:t>Понятность</a:t>
            </a:r>
            <a:r>
              <a:rPr lang="ru-RU" sz="2200" b="1">
                <a:solidFill>
                  <a:srgbClr val="FFFFFF"/>
                </a:solidFill>
                <a:cs typeface="Arial" charset="0"/>
              </a:rPr>
              <a:t> </a:t>
            </a:r>
            <a:endParaRPr lang="ru-RU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Rectangle 9">
            <a:extLst>
              <a:ext uri="{FF2B5EF4-FFF2-40B4-BE49-F238E27FC236}">
                <a16:creationId xmlns:a16="http://schemas.microsoft.com/office/drawing/2014/main" id="{76FC0B52-55D5-F6F7-528E-ACBB3CDB23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81554" y="5751663"/>
            <a:ext cx="2376488" cy="396875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2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rPr>
              <a:t>Полнота </a:t>
            </a:r>
            <a:r>
              <a:rPr lang="ru-RU">
                <a:solidFill>
                  <a:srgbClr val="FFFFFF"/>
                </a:solidFill>
                <a:cs typeface="Arial" charset="0"/>
              </a:rPr>
              <a:t> </a:t>
            </a:r>
          </a:p>
        </p:txBody>
      </p:sp>
      <p:sp>
        <p:nvSpPr>
          <p:cNvPr id="14" name="Rectangle 10">
            <a:extLst>
              <a:ext uri="{FF2B5EF4-FFF2-40B4-BE49-F238E27FC236}">
                <a16:creationId xmlns:a16="http://schemas.microsoft.com/office/drawing/2014/main" id="{6BFB684B-28D9-9B68-3BBC-FB3D7B64B3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2638" y="2210671"/>
            <a:ext cx="6015944" cy="633899"/>
          </a:xfrm>
          <a:prstGeom prst="rect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ru-RU" altLang="ru-RU" sz="2000" dirty="0">
                <a:solidFill>
                  <a:schemeClr val="bg2">
                    <a:lumMod val="25000"/>
                  </a:schemeClr>
                </a:solidFill>
              </a:rPr>
              <a:t>Информация выражена на языке, доступном</a:t>
            </a:r>
          </a:p>
          <a:p>
            <a:pPr algn="ctr"/>
            <a:r>
              <a:rPr lang="ru-RU" altLang="ru-RU" sz="2000" dirty="0">
                <a:solidFill>
                  <a:schemeClr val="bg2">
                    <a:lumMod val="25000"/>
                  </a:schemeClr>
                </a:solidFill>
              </a:rPr>
              <a:t>для получателя </a:t>
            </a:r>
          </a:p>
        </p:txBody>
      </p:sp>
      <p:sp>
        <p:nvSpPr>
          <p:cNvPr id="15" name="Rectangle 11">
            <a:extLst>
              <a:ext uri="{FF2B5EF4-FFF2-40B4-BE49-F238E27FC236}">
                <a16:creationId xmlns:a16="http://schemas.microsoft.com/office/drawing/2014/main" id="{C8D50815-C353-47FF-3650-AD8CE47F6E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2637" y="2895293"/>
            <a:ext cx="6015944" cy="611186"/>
          </a:xfrm>
          <a:prstGeom prst="rect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ru-RU" altLang="ru-RU" sz="2000" dirty="0">
                <a:solidFill>
                  <a:schemeClr val="bg2">
                    <a:lumMod val="25000"/>
                  </a:schemeClr>
                </a:solidFill>
              </a:rPr>
              <a:t>Информация позволяет получателю решать </a:t>
            </a:r>
          </a:p>
          <a:p>
            <a:pPr algn="ctr"/>
            <a:r>
              <a:rPr lang="ru-RU" altLang="ru-RU" sz="2000" dirty="0">
                <a:solidFill>
                  <a:schemeClr val="bg2">
                    <a:lumMod val="25000"/>
                  </a:schemeClr>
                </a:solidFill>
              </a:rPr>
              <a:t>стоящие перед ним задачи </a:t>
            </a:r>
          </a:p>
        </p:txBody>
      </p:sp>
      <p:sp>
        <p:nvSpPr>
          <p:cNvPr id="16" name="Rectangle 12">
            <a:extLst>
              <a:ext uri="{FF2B5EF4-FFF2-40B4-BE49-F238E27FC236}">
                <a16:creationId xmlns:a16="http://schemas.microsoft.com/office/drawing/2014/main" id="{20FC946D-7A42-61D9-C545-DAA028DC85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2637" y="3573624"/>
            <a:ext cx="6015944" cy="611187"/>
          </a:xfrm>
          <a:prstGeom prst="rect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ru-RU" altLang="ru-RU" sz="2000" dirty="0">
                <a:solidFill>
                  <a:schemeClr val="bg2">
                    <a:lumMod val="25000"/>
                  </a:schemeClr>
                </a:solidFill>
              </a:rPr>
              <a:t>Информация важна, существенна в настоящий </a:t>
            </a:r>
          </a:p>
          <a:p>
            <a:pPr algn="ctr"/>
            <a:r>
              <a:rPr lang="ru-RU" altLang="ru-RU" sz="2000" dirty="0">
                <a:solidFill>
                  <a:schemeClr val="bg2">
                    <a:lumMod val="25000"/>
                  </a:schemeClr>
                </a:solidFill>
              </a:rPr>
              <a:t>момент времени </a:t>
            </a:r>
            <a:endParaRPr lang="ru-RU" altLang="ru-RU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7" name="Rectangle 13">
            <a:extLst>
              <a:ext uri="{FF2B5EF4-FFF2-40B4-BE49-F238E27FC236}">
                <a16:creationId xmlns:a16="http://schemas.microsoft.com/office/drawing/2014/main" id="{F9CBAF8C-86D2-0AB0-2ADF-8D24542ADC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2637" y="4263696"/>
            <a:ext cx="6015943" cy="828675"/>
          </a:xfrm>
          <a:prstGeom prst="rect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ru-RU" altLang="ru-RU" sz="2000" dirty="0">
                <a:solidFill>
                  <a:schemeClr val="bg2">
                    <a:lumMod val="25000"/>
                  </a:schemeClr>
                </a:solidFill>
              </a:rPr>
              <a:t>Информация достаточна для понимания ситуации </a:t>
            </a:r>
          </a:p>
          <a:p>
            <a:pPr algn="ctr"/>
            <a:r>
              <a:rPr lang="ru-RU" altLang="ru-RU" sz="2000" dirty="0">
                <a:solidFill>
                  <a:schemeClr val="bg2">
                    <a:lumMod val="25000"/>
                  </a:schemeClr>
                </a:solidFill>
              </a:rPr>
              <a:t>и принятия решения </a:t>
            </a:r>
          </a:p>
        </p:txBody>
      </p:sp>
      <p:sp>
        <p:nvSpPr>
          <p:cNvPr id="18" name="Rectangle 14">
            <a:extLst>
              <a:ext uri="{FF2B5EF4-FFF2-40B4-BE49-F238E27FC236}">
                <a16:creationId xmlns:a16="http://schemas.microsoft.com/office/drawing/2014/main" id="{D5403297-02E9-9255-E554-E9290F9F06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2638" y="5164449"/>
            <a:ext cx="6015942" cy="539750"/>
          </a:xfrm>
          <a:prstGeom prst="rect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ru-RU" altLang="ru-RU" sz="2000" dirty="0">
                <a:solidFill>
                  <a:schemeClr val="bg2">
                    <a:lumMod val="25000"/>
                  </a:schemeClr>
                </a:solidFill>
              </a:rPr>
              <a:t>Информация отражает истинное положение дел </a:t>
            </a:r>
          </a:p>
        </p:txBody>
      </p:sp>
      <p:sp>
        <p:nvSpPr>
          <p:cNvPr id="19" name="Rectangle 15">
            <a:extLst>
              <a:ext uri="{FF2B5EF4-FFF2-40B4-BE49-F238E27FC236}">
                <a16:creationId xmlns:a16="http://schemas.microsoft.com/office/drawing/2014/main" id="{0D22D44C-851E-AD59-316E-AAB4FE9A47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2638" y="5775436"/>
            <a:ext cx="6015942" cy="539750"/>
          </a:xfrm>
          <a:prstGeom prst="rect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ru-RU" altLang="ru-RU" sz="2000" dirty="0">
                <a:solidFill>
                  <a:schemeClr val="bg2">
                    <a:lumMod val="25000"/>
                  </a:schemeClr>
                </a:solidFill>
              </a:rPr>
              <a:t>Информация не зависит от чьего либо мнения </a:t>
            </a:r>
          </a:p>
        </p:txBody>
      </p:sp>
    </p:spTree>
    <p:extLst>
      <p:ext uri="{BB962C8B-B14F-4D97-AF65-F5344CB8AC3E}">
        <p14:creationId xmlns:p14="http://schemas.microsoft.com/office/powerpoint/2010/main" val="11010763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8C43FBA-249D-41D4-9753-704F79B2ED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ВОПРОСЫ И ЗАДАНИЯ</a:t>
            </a:r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D7034EA2-707D-F5B6-048A-1E4E0472A9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17904" y="1898248"/>
            <a:ext cx="10013036" cy="4547423"/>
          </a:xfrm>
        </p:spPr>
        <p:txBody>
          <a:bodyPr>
            <a:normAutofit/>
          </a:bodyPr>
          <a:lstStyle/>
          <a:p>
            <a:r>
              <a:rPr lang="ru-RU" sz="2400" b="0" dirty="0"/>
              <a:t>Изучите параграф </a:t>
            </a:r>
            <a:r>
              <a:rPr lang="ru-RU" sz="2400" dirty="0"/>
              <a:t>1.1. «Информация и ее свойства»</a:t>
            </a:r>
            <a:r>
              <a:rPr lang="ru-RU" sz="2400" b="0" dirty="0"/>
              <a:t> учебника информатики. На его основе подготовьте презентацию, имеющую следующую структуру:</a:t>
            </a:r>
            <a:endParaRPr lang="ru-RU" sz="2400" dirty="0"/>
          </a:p>
          <a:p>
            <a:pPr marL="1252538" indent="-514350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ru-RU" sz="2400" dirty="0"/>
              <a:t>Титульный лист</a:t>
            </a:r>
          </a:p>
          <a:p>
            <a:pPr marL="1252538" indent="-514350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ru-RU" sz="2400" dirty="0"/>
              <a:t>Что такое информация</a:t>
            </a:r>
          </a:p>
          <a:p>
            <a:pPr marL="1252538" indent="-514350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ru-RU" sz="2400" dirty="0"/>
              <a:t>Непрерывные и дискретные сигналы вокруг нас</a:t>
            </a:r>
          </a:p>
          <a:p>
            <a:pPr marL="1252538" indent="-514350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ru-RU" sz="2400" dirty="0"/>
              <a:t>Виды информации</a:t>
            </a:r>
          </a:p>
          <a:p>
            <a:pPr marL="1252538" indent="-514350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ru-RU" sz="2400" dirty="0"/>
              <a:t>Свойства информации</a:t>
            </a:r>
          </a:p>
          <a:p>
            <a:pPr marL="1252538" indent="-514350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ru-RU" sz="2400" dirty="0"/>
              <a:t>Источники информации</a:t>
            </a:r>
          </a:p>
          <a:p>
            <a:r>
              <a:rPr lang="ru-RU" dirty="0">
                <a:latin typeface="+mj-lt"/>
                <a:ea typeface="+mj-ea"/>
                <a:cs typeface="+mj-cs"/>
              </a:rPr>
              <a:t>Иллюстрации для презентации найдите в сети Интернет</a:t>
            </a:r>
            <a:r>
              <a:rPr lang="ru-RU" sz="2400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78848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3FC1D4BC-F1FD-0D5A-4657-E8ABF96CDA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900" b="1" dirty="0">
                <a:solidFill>
                  <a:schemeClr val="bg2">
                    <a:lumMod val="25000"/>
                  </a:schemeClr>
                </a:solidFill>
              </a:rPr>
              <a:t>Информация  для  человека  </a:t>
            </a:r>
            <a:r>
              <a:rPr lang="ru-RU" sz="2900" b="0" dirty="0">
                <a:solidFill>
                  <a:schemeClr val="bg2">
                    <a:lumMod val="25000"/>
                  </a:schemeClr>
                </a:solidFill>
              </a:rPr>
              <a:t>—  это  содержание  сигналов  (сообщения),  которые  он  получает  из  различных  источников.</a:t>
            </a: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990E8D67-E6BB-A20F-8E7D-59E5A13010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63611" y="1965552"/>
            <a:ext cx="1584325" cy="468312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rPr>
              <a:t>Сигналы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DF88A3F-F264-87B2-7926-FB0DCAEFC2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8765" y="2481378"/>
            <a:ext cx="3814246" cy="3937222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rPr>
              <a:t>Свойства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rPr>
              <a:t>информации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84751FC-0396-A6A0-0E0D-70BBE08B6C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19486" y="1821089"/>
            <a:ext cx="1800225" cy="395288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rPr>
              <a:t>Дискретные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C7814AE-6FAC-EE70-9153-B88BDA03B4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4561" y="2397352"/>
            <a:ext cx="1835150" cy="395287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rPr>
              <a:t>Непрерывные</a:t>
            </a:r>
          </a:p>
        </p:txBody>
      </p:sp>
      <p:sp>
        <p:nvSpPr>
          <p:cNvPr id="10" name="Line 9">
            <a:extLst>
              <a:ext uri="{FF2B5EF4-FFF2-40B4-BE49-F238E27FC236}">
                <a16:creationId xmlns:a16="http://schemas.microsoft.com/office/drawing/2014/main" id="{3A4ACE93-1021-C13C-4034-B4EC600AA238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384449" y="2000477"/>
            <a:ext cx="971550" cy="21590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Line 10">
            <a:extLst>
              <a:ext uri="{FF2B5EF4-FFF2-40B4-BE49-F238E27FC236}">
                <a16:creationId xmlns:a16="http://schemas.microsoft.com/office/drawing/2014/main" id="{FABCAAB5-6703-71D4-90D2-0FE72999E1E4}"/>
              </a:ext>
            </a:extLst>
          </p:cNvPr>
          <p:cNvSpPr>
            <a:spLocks noChangeShapeType="1"/>
          </p:cNvSpPr>
          <p:nvPr/>
        </p:nvSpPr>
        <p:spPr bwMode="auto">
          <a:xfrm>
            <a:off x="4347936" y="2216377"/>
            <a:ext cx="936625" cy="32385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820330C-5FD7-88F9-556C-382D81CCA0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23061" y="2973614"/>
            <a:ext cx="1873250" cy="395288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rPr>
              <a:t>Визуальная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ED732C4-3122-F64E-1767-BA0893EC3C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23061" y="3549877"/>
            <a:ext cx="1873250" cy="395287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rPr>
              <a:t>Вкусовая</a:t>
            </a:r>
            <a:endParaRPr lang="ru-RU" b="1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55C8406-46CE-5710-C135-6D1523E0FF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23061" y="4054702"/>
            <a:ext cx="1908175" cy="395287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rPr>
              <a:t>Тактильная</a:t>
            </a:r>
            <a:endParaRPr lang="ru-RU" b="1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2A8DF03-D305-CC03-F5F9-67E249163B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23061" y="4630964"/>
            <a:ext cx="1908175" cy="395288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rPr>
              <a:t>Аудиальная</a:t>
            </a:r>
            <a:endParaRPr lang="ru-RU" b="1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B35D65B-D495-2320-585F-1ABD837653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24649" y="5170714"/>
            <a:ext cx="1906587" cy="395288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rPr>
              <a:t>Обонятельная</a:t>
            </a:r>
            <a:r>
              <a:rPr lang="ru-RU" b="1">
                <a:solidFill>
                  <a:srgbClr val="FFFFFF"/>
                </a:solidFill>
                <a:cs typeface="Arial" charset="0"/>
              </a:rPr>
              <a:t> 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9E2761A-0CB5-86C8-5B27-C57F12EB78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54411" y="3189514"/>
            <a:ext cx="1873250" cy="395288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rPr>
              <a:t>Объективность</a:t>
            </a:r>
            <a:r>
              <a:rPr lang="ru-RU" b="1">
                <a:solidFill>
                  <a:srgbClr val="FFFFFF"/>
                </a:solidFill>
                <a:cs typeface="Arial" charset="0"/>
              </a:rPr>
              <a:t> 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0350153-63FC-3D91-F43C-E969BCF340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19486" y="3765777"/>
            <a:ext cx="1908175" cy="395287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rPr>
              <a:t>Полнота 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6FC9F5F-F60B-E151-7996-995C11B7D3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54411" y="4270602"/>
            <a:ext cx="1908175" cy="395287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rPr>
              <a:t>Понятность 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F87805A-DEAE-7D1A-E01B-94AE82429C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19486" y="4846864"/>
            <a:ext cx="1943100" cy="395288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rPr>
              <a:t>Актуальность</a:t>
            </a:r>
            <a:r>
              <a:rPr lang="ru-RU" b="1">
                <a:solidFill>
                  <a:srgbClr val="FFFFFF"/>
                </a:solidFill>
                <a:cs typeface="Arial" charset="0"/>
              </a:rPr>
              <a:t> 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9E1CAAA-6756-0C03-3084-1B82551BA9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55999" y="5386614"/>
            <a:ext cx="1906587" cy="395288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rPr>
              <a:t>Достоверность</a:t>
            </a:r>
            <a:endParaRPr lang="ru-RU" b="1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301E0BE-F95B-E7E4-F44D-5EDBB35F03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17899" y="5926364"/>
            <a:ext cx="1906587" cy="395288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rPr>
              <a:t>Полезность</a:t>
            </a:r>
            <a:endParaRPr lang="ru-RU" b="1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3" name="Line 22">
            <a:extLst>
              <a:ext uri="{FF2B5EF4-FFF2-40B4-BE49-F238E27FC236}">
                <a16:creationId xmlns:a16="http://schemas.microsoft.com/office/drawing/2014/main" id="{38D69490-0D97-26E0-3C5F-6CC84A205F61}"/>
              </a:ext>
            </a:extLst>
          </p:cNvPr>
          <p:cNvSpPr>
            <a:spLocks noChangeShapeType="1"/>
          </p:cNvSpPr>
          <p:nvPr/>
        </p:nvSpPr>
        <p:spPr bwMode="auto">
          <a:xfrm>
            <a:off x="8054749" y="2649764"/>
            <a:ext cx="0" cy="2735263"/>
          </a:xfrm>
          <a:prstGeom prst="line">
            <a:avLst/>
          </a:prstGeom>
          <a:ln>
            <a:headEnd/>
            <a:tailEnd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Line 23">
            <a:extLst>
              <a:ext uri="{FF2B5EF4-FFF2-40B4-BE49-F238E27FC236}">
                <a16:creationId xmlns:a16="http://schemas.microsoft.com/office/drawing/2014/main" id="{5D509A18-EAAE-40FF-CD68-92602E27EF28}"/>
              </a:ext>
            </a:extLst>
          </p:cNvPr>
          <p:cNvSpPr>
            <a:spLocks noChangeShapeType="1"/>
          </p:cNvSpPr>
          <p:nvPr/>
        </p:nvSpPr>
        <p:spPr bwMode="auto">
          <a:xfrm>
            <a:off x="8054749" y="3189514"/>
            <a:ext cx="468312" cy="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Line 24">
            <a:extLst>
              <a:ext uri="{FF2B5EF4-FFF2-40B4-BE49-F238E27FC236}">
                <a16:creationId xmlns:a16="http://schemas.microsoft.com/office/drawing/2014/main" id="{635BE259-EA8A-2961-48B4-6431A0F2CF13}"/>
              </a:ext>
            </a:extLst>
          </p:cNvPr>
          <p:cNvSpPr>
            <a:spLocks noChangeShapeType="1"/>
          </p:cNvSpPr>
          <p:nvPr/>
        </p:nvSpPr>
        <p:spPr bwMode="auto">
          <a:xfrm>
            <a:off x="8054749" y="3765777"/>
            <a:ext cx="468312" cy="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6" name="Line 25">
            <a:extLst>
              <a:ext uri="{FF2B5EF4-FFF2-40B4-BE49-F238E27FC236}">
                <a16:creationId xmlns:a16="http://schemas.microsoft.com/office/drawing/2014/main" id="{6FDCD5C4-F556-E0AD-EE40-565F6B7C7F99}"/>
              </a:ext>
            </a:extLst>
          </p:cNvPr>
          <p:cNvSpPr>
            <a:spLocks noChangeShapeType="1"/>
          </p:cNvSpPr>
          <p:nvPr/>
        </p:nvSpPr>
        <p:spPr bwMode="auto">
          <a:xfrm>
            <a:off x="8054749" y="4269014"/>
            <a:ext cx="468312" cy="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7" name="Line 26">
            <a:extLst>
              <a:ext uri="{FF2B5EF4-FFF2-40B4-BE49-F238E27FC236}">
                <a16:creationId xmlns:a16="http://schemas.microsoft.com/office/drawing/2014/main" id="{1952BD70-D1B7-1824-42D0-36C18FA14503}"/>
              </a:ext>
            </a:extLst>
          </p:cNvPr>
          <p:cNvSpPr>
            <a:spLocks noChangeShapeType="1"/>
          </p:cNvSpPr>
          <p:nvPr/>
        </p:nvSpPr>
        <p:spPr bwMode="auto">
          <a:xfrm>
            <a:off x="8054749" y="4845277"/>
            <a:ext cx="468312" cy="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" name="Line 27">
            <a:extLst>
              <a:ext uri="{FF2B5EF4-FFF2-40B4-BE49-F238E27FC236}">
                <a16:creationId xmlns:a16="http://schemas.microsoft.com/office/drawing/2014/main" id="{20EC2CB7-CF9A-54DF-7D5A-DB6CEBDA862F}"/>
              </a:ext>
            </a:extLst>
          </p:cNvPr>
          <p:cNvSpPr>
            <a:spLocks noChangeShapeType="1"/>
          </p:cNvSpPr>
          <p:nvPr/>
        </p:nvSpPr>
        <p:spPr bwMode="auto">
          <a:xfrm>
            <a:off x="8069036" y="5385027"/>
            <a:ext cx="468313" cy="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9" name="Line 28">
            <a:extLst>
              <a:ext uri="{FF2B5EF4-FFF2-40B4-BE49-F238E27FC236}">
                <a16:creationId xmlns:a16="http://schemas.microsoft.com/office/drawing/2014/main" id="{B77B040E-2B6C-9D36-B065-06310DADDA0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382861" y="3405414"/>
            <a:ext cx="971550" cy="1258888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" name="Line 29">
            <a:extLst>
              <a:ext uri="{FF2B5EF4-FFF2-40B4-BE49-F238E27FC236}">
                <a16:creationId xmlns:a16="http://schemas.microsoft.com/office/drawing/2014/main" id="{76E06E2B-4236-4D1D-3231-CAA2AF4A40F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382861" y="3945164"/>
            <a:ext cx="971550" cy="684213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Line 30">
            <a:extLst>
              <a:ext uri="{FF2B5EF4-FFF2-40B4-BE49-F238E27FC236}">
                <a16:creationId xmlns:a16="http://schemas.microsoft.com/office/drawing/2014/main" id="{17D2BD7A-1CB3-49EF-FD45-F4CB1A9F8E0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19374" y="4449989"/>
            <a:ext cx="935037" cy="179388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Line 31">
            <a:extLst>
              <a:ext uri="{FF2B5EF4-FFF2-40B4-BE49-F238E27FC236}">
                <a16:creationId xmlns:a16="http://schemas.microsoft.com/office/drawing/2014/main" id="{95E50852-6B3C-160F-465F-DA2FC2B3DCC1}"/>
              </a:ext>
            </a:extLst>
          </p:cNvPr>
          <p:cNvSpPr>
            <a:spLocks noChangeShapeType="1"/>
          </p:cNvSpPr>
          <p:nvPr/>
        </p:nvSpPr>
        <p:spPr bwMode="auto">
          <a:xfrm>
            <a:off x="4417786" y="4629377"/>
            <a:ext cx="900113" cy="43180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3" name="Line 32">
            <a:extLst>
              <a:ext uri="{FF2B5EF4-FFF2-40B4-BE49-F238E27FC236}">
                <a16:creationId xmlns:a16="http://schemas.microsoft.com/office/drawing/2014/main" id="{39FD586D-E2A7-7796-E371-9AAB48D6A2AE}"/>
              </a:ext>
            </a:extLst>
          </p:cNvPr>
          <p:cNvSpPr>
            <a:spLocks noChangeShapeType="1"/>
          </p:cNvSpPr>
          <p:nvPr/>
        </p:nvSpPr>
        <p:spPr bwMode="auto">
          <a:xfrm>
            <a:off x="4381274" y="4629377"/>
            <a:ext cx="973137" cy="936625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" name="Line 33">
            <a:extLst>
              <a:ext uri="{FF2B5EF4-FFF2-40B4-BE49-F238E27FC236}">
                <a16:creationId xmlns:a16="http://schemas.microsoft.com/office/drawing/2014/main" id="{01452B9F-60AB-9E1D-825C-8A737ACF9065}"/>
              </a:ext>
            </a:extLst>
          </p:cNvPr>
          <p:cNvSpPr>
            <a:spLocks noChangeShapeType="1"/>
          </p:cNvSpPr>
          <p:nvPr/>
        </p:nvSpPr>
        <p:spPr bwMode="auto">
          <a:xfrm>
            <a:off x="4417786" y="4629377"/>
            <a:ext cx="900113" cy="1512887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5" name="Rectangle 5">
            <a:extLst>
              <a:ext uri="{FF2B5EF4-FFF2-40B4-BE49-F238E27FC236}">
                <a16:creationId xmlns:a16="http://schemas.microsoft.com/office/drawing/2014/main" id="{899D5E31-F5E0-ED11-EADE-8F52D08401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46799" y="1894114"/>
            <a:ext cx="1584325" cy="755650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rPr>
              <a:t>Виды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rPr>
              <a:t> информации</a:t>
            </a:r>
            <a:r>
              <a:rPr lang="ru-RU" b="1">
                <a:solidFill>
                  <a:srgbClr val="FFFFFF"/>
                </a:solidFill>
                <a:cs typeface="Arial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111737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origami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Босова">
      <a:dk1>
        <a:srgbClr val="A1A1A1"/>
      </a:dk1>
      <a:lt1>
        <a:srgbClr val="FFFFFF"/>
      </a:lt1>
      <a:dk2>
        <a:srgbClr val="2A3442"/>
      </a:dk2>
      <a:lt2>
        <a:srgbClr val="D5D5D5"/>
      </a:lt2>
      <a:accent1>
        <a:srgbClr val="00A3DA"/>
      </a:accent1>
      <a:accent2>
        <a:srgbClr val="ED7D31"/>
      </a:accent2>
      <a:accent3>
        <a:srgbClr val="808080"/>
      </a:accent3>
      <a:accent4>
        <a:srgbClr val="FFC000"/>
      </a:accent4>
      <a:accent5>
        <a:srgbClr val="5B9BD5"/>
      </a:accent5>
      <a:accent6>
        <a:srgbClr val="70AD47"/>
      </a:accent6>
      <a:hlink>
        <a:srgbClr val="0082FF"/>
      </a:hlink>
      <a:folHlink>
        <a:srgbClr val="954F72"/>
      </a:folHlink>
    </a:clrScheme>
    <a:fontScheme name="Trebuchet MS">
      <a:majorFont>
        <a:latin typeface="Trebuchet MS" panose="020B0603020202020204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7756</TotalTime>
  <Words>1026</Words>
  <Application>Microsoft Office PowerPoint</Application>
  <PresentationFormat>Широкоэкранный</PresentationFormat>
  <Paragraphs>186</Paragraphs>
  <Slides>39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4" baseType="lpstr">
      <vt:lpstr>Arial</vt:lpstr>
      <vt:lpstr>Calibri</vt:lpstr>
      <vt:lpstr>Trebuchet MS</vt:lpstr>
      <vt:lpstr>Системный шрифт, обычный</vt:lpstr>
      <vt:lpstr>Тема Office</vt:lpstr>
      <vt:lpstr>ИНФОРМАЦИЯ И ДАННЫЕ</vt:lpstr>
      <vt:lpstr>КЛЮЧЕВЫЕ СЛОВА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ИНФОРМАЦИЯ И СИГНАЛ</vt:lpstr>
      <vt:lpstr>Презентация PowerPoint</vt:lpstr>
      <vt:lpstr>ГРАФИЧЕСКОЕ ИЗОБРАЖЕНИЕ СИГНАЛОВ</vt:lpstr>
      <vt:lpstr>ВИДЫ ИНФОРМАЦИИ</vt:lpstr>
      <vt:lpstr>Презентация PowerPoint</vt:lpstr>
      <vt:lpstr>Презентация PowerPoint</vt:lpstr>
      <vt:lpstr>ОБЪЕКТИВНАЯ ИНФОРМАЦИЯ</vt:lpstr>
      <vt:lpstr>ДОСТОВЕРНАЯ ИНФОРМАЦИЯ</vt:lpstr>
      <vt:lpstr>ПОЛНАЯ ИНФОРМАЦИЯ</vt:lpstr>
      <vt:lpstr>АКТУАЛЬНАЯ ИНФОРМАЦИЯ</vt:lpstr>
      <vt:lpstr>ПОЛЕЗНАЯ ИНФОРМАЦИЯ</vt:lpstr>
      <vt:lpstr>ПОНЯТНАЯ  ИНФОРМАЦИЯ</vt:lpstr>
      <vt:lpstr>ДАННЫЕ</vt:lpstr>
      <vt:lpstr>BIG DATA</vt:lpstr>
      <vt:lpstr>Презентация PowerPoint</vt:lpstr>
      <vt:lpstr>ВОПРОСЫ И ЗАДАНИЯ</vt:lpstr>
      <vt:lpstr>ВОПРОСЫ И ЗАДАНИЯ</vt:lpstr>
      <vt:lpstr>ВОПРОСЫ И ЗАДАНЯ</vt:lpstr>
      <vt:lpstr>ВОПРОСЫ И ЗАДАНИЯ</vt:lpstr>
      <vt:lpstr>ВОПРОСЫ И ЗАДАНИЯ</vt:lpstr>
      <vt:lpstr>ВОПРОСЫ И ЗАДАНИЯ</vt:lpstr>
      <vt:lpstr>ВОПРОСЫ И ЗАДАНИЯ</vt:lpstr>
      <vt:lpstr>ВОПРОСЫ И ЗАДАНИЯ</vt:lpstr>
      <vt:lpstr>ВОПРОСЫ И ЗАДАНИЯ</vt:lpstr>
      <vt:lpstr>ВОПРОСЫ И ЗАДАНИЯ</vt:lpstr>
      <vt:lpstr>ВОПРОСЫ И ЗАДАНИЯ</vt:lpstr>
      <vt:lpstr>ВОПРОСЫ И ЗАДАНИЯ</vt:lpstr>
      <vt:lpstr>Информация  для  человека  —  это  содержание  сигналов  (сообщения),  которые  он  получает  из  различных  источников.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ИНФОРМАЦИЯ И ДАННЫЕ</dc:title>
  <dc:creator>Microsoft Office User</dc:creator>
  <cp:lastModifiedBy>7а</cp:lastModifiedBy>
  <cp:revision>17</cp:revision>
  <dcterms:created xsi:type="dcterms:W3CDTF">2022-06-06T08:49:50Z</dcterms:created>
  <dcterms:modified xsi:type="dcterms:W3CDTF">2025-11-11T07:21:24Z</dcterms:modified>
</cp:coreProperties>
</file>