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4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5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6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7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8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9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notesSlides/notesSlide10.xml" ContentType="application/vnd.openxmlformats-officedocument.presentationml.notesSlide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notesSlides/notesSlide11.xml" ContentType="application/vnd.openxmlformats-officedocument.presentationml.notesSlide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notesSlides/notesSlide12.xml" ContentType="application/vnd.openxmlformats-officedocument.presentationml.notesSlide+xml"/>
  <Override PartName="/ppt/tags/tag80.xml" ContentType="application/vnd.openxmlformats-officedocument.presentationml.tags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1525" r:id="rId4"/>
    <p:sldId id="258" r:id="rId5"/>
    <p:sldId id="259" r:id="rId6"/>
    <p:sldId id="260" r:id="rId7"/>
    <p:sldId id="261" r:id="rId8"/>
    <p:sldId id="262" r:id="rId9"/>
    <p:sldId id="1522" r:id="rId10"/>
    <p:sldId id="1512" r:id="rId11"/>
    <p:sldId id="1511" r:id="rId12"/>
    <p:sldId id="1523" r:id="rId13"/>
    <p:sldId id="1521" r:id="rId14"/>
  </p:sldIdLst>
  <p:sldSz cx="12192000" cy="6858000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2" userDrawn="1">
          <p15:clr>
            <a:srgbClr val="A4A3A4"/>
          </p15:clr>
        </p15:guide>
        <p15:guide id="2" pos="61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ECFFF"/>
    <a:srgbClr val="000000"/>
    <a:srgbClr val="9BA09E"/>
    <a:srgbClr val="5B94CE"/>
    <a:srgbClr val="B2C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15"/>
  </p:normalViewPr>
  <p:slideViewPr>
    <p:cSldViewPr snapToGrid="0" showGuides="1">
      <p:cViewPr varScale="1">
        <p:scale>
          <a:sx n="108" d="100"/>
          <a:sy n="108" d="100"/>
        </p:scale>
        <p:origin x="678" y="78"/>
      </p:cViewPr>
      <p:guideLst>
        <p:guide orient="horz" pos="142"/>
        <p:guide pos="61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DB3CB9-5C81-4F66-8C29-810CD21D2029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F9A3A3-8258-4581-A546-B5A8FEE11E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217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F9A3A3-8258-4581-A546-B5A8FEE11E7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575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F9A3A3-8258-4581-A546-B5A8FEE11E7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90223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F9A3A3-8258-4581-A546-B5A8FEE11E7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3423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F9A3A3-8258-4581-A546-B5A8FEE11E7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0178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F9A3A3-8258-4581-A546-B5A8FEE11E7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7523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F9A3A3-8258-4581-A546-B5A8FEE11E7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127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F9A3A3-8258-4581-A546-B5A8FEE11E7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0677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F9A3A3-8258-4581-A546-B5A8FEE11E7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99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F9A3A3-8258-4581-A546-B5A8FEE11E7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9981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5D8D49-5458-469B-B083-D3933E7699EB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8209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5D8D49-5458-469B-B083-D3933E7699EB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82260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F9A3A3-8258-4581-A546-B5A8FEE11E7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380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1B5DDB-B6C7-487C-99C9-4E5C9702A139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605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720380-C4DB-4E2D-AAD9-BFCE758080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74BAAB5-A231-4E26-A989-19BE6ED606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3F9DBA-24C9-4D9F-81DA-AF7E4D6E3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DE1C0A-A45D-41F2-BE00-A35E161BB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E05076-00C9-4612-ADC8-669E5E23C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378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1B5379-1CD8-4E1E-B5D7-947642B70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28BFCB-38EB-4D5D-9EAA-5873C053FA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A61614-E848-43EC-8FEC-3C2F1AEE0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E60FD8-88D0-424E-9D8E-03E7B2071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A18A4C-F25C-4353-A5BF-D245BAE56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445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4F7F0C-98DD-45B4-9EB6-F477F4978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CB374C9-DA61-4F38-9C54-8348B012F6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AED1FC-F04A-41AC-9F1D-86EEC9F90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0F6E79-DA2E-4444-AB9E-97D2C818A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A74F5F3-B155-42AD-8D48-D37F2E678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866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BA86CB-8B67-434F-A829-BA703CD56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E81387-AC7F-4776-B55F-D15C6F9072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A30292C-B6B5-4079-87FA-14E3DECB94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6B8A67A-B774-41D8-BFF5-66A93A55C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B2683A9-119C-4AD4-B055-CB0FC94FC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2164F83-68F1-429F-BCB9-880EB2E50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715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590A38-BFFE-4351-955A-E9E6FDE26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CECA6E7-7A36-4A9B-A671-3C5B97676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1F0E808-8BDD-4A8D-95A4-C853AED55A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E31A6BB-459B-40FE-BA6E-CDFD01156A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7817152-305A-4C20-A1CC-699B35C1E5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2A646D7-78B0-41EC-B5D8-FC4FCC594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C474920-F95F-459E-8AC1-8E83A70CF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5C42DFE-FCA2-475F-ADEE-89D278F5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075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B679FD-4EB0-416C-99B3-E8765C81C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6190B43-993D-4206-A631-1D4C3A0FD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F388409-D8BC-4C11-A5C0-F09036491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CAE2943-50A5-41AD-B9F6-DEB74E8B0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24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9FCA785-1715-4179-85FC-B2A8C1EE1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69612A9-06B9-4E9C-AE8B-49AE1C889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13C2883-BEA8-4DD9-89D3-023AF830B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972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AB0DA2-D62E-46CC-91D4-760F1DE4F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0ED795-5956-45E5-B159-93B27FD903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F02796C-736C-4241-A7FB-7CA078371D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5D88597-7EF5-417C-ADA0-174E4EC71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459A97C-CF46-4285-91D5-E24D05657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065714E-F1AC-472D-AC05-6B0424BA4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382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86D215-DCB0-4B02-89F2-06460BD01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D519FEF-E5DB-44EB-90AE-88B4E9734C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025C332-0A28-4DC0-8C93-5AEFEABED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31F886C-DAB1-4B6D-9ED0-4D66072F2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6836956-8521-49AE-86DB-7520E49CD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E818B2B-DCEC-4264-AA35-4CCD4BB0A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139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92CFF9-6769-4493-A9F1-A7105933B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391C31B-7F23-436B-890E-6A835844D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356215-1F0A-4FCB-941A-FC37BBD2C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B1E301-300F-4E5F-B654-F46783D22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6B25345-93ED-4926-B0B6-21D738788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243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491A114-6CD8-4105-8310-6414AF7077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CCE4FA1-6B58-4EC0-BCF9-38352DCC25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510542-63FC-4186-AA74-05CED44C6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B5E11A-BF08-47A2-B206-52EED7217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38946E-D8A5-4A7A-9FE7-E96886018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6402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F95B6F62-CD05-44D8-BC07-BB7E50A66AB5}"/>
              </a:ext>
            </a:extLst>
          </p:cNvPr>
          <p:cNvGrpSpPr/>
          <p:nvPr userDrawn="1"/>
        </p:nvGrpSpPr>
        <p:grpSpPr>
          <a:xfrm>
            <a:off x="0" y="0"/>
            <a:ext cx="12192001" cy="6858000"/>
            <a:chOff x="0" y="0"/>
            <a:chExt cx="12192001" cy="6858000"/>
          </a:xfrm>
        </p:grpSpPr>
        <p:pic>
          <p:nvPicPr>
            <p:cNvPr id="7" name="Picture 5">
              <a:extLst>
                <a:ext uri="{FF2B5EF4-FFF2-40B4-BE49-F238E27FC236}">
                  <a16:creationId xmlns:a16="http://schemas.microsoft.com/office/drawing/2014/main" id="{FE656B4C-D164-482B-86BC-2DFC2CCDEF9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2180" b="29392"/>
            <a:stretch/>
          </p:blipFill>
          <p:spPr bwMode="auto">
            <a:xfrm>
              <a:off x="10234935" y="5023599"/>
              <a:ext cx="1957066" cy="18344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  <p:pic>
          <p:nvPicPr>
            <p:cNvPr id="8" name="Picture 5">
              <a:extLst>
                <a:ext uri="{FF2B5EF4-FFF2-40B4-BE49-F238E27FC236}">
                  <a16:creationId xmlns:a16="http://schemas.microsoft.com/office/drawing/2014/main" id="{8BF25BB7-D190-4850-B27E-617103A703E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524" t="24889"/>
            <a:stretch/>
          </p:blipFill>
          <p:spPr bwMode="auto">
            <a:xfrm>
              <a:off x="0" y="0"/>
              <a:ext cx="1867202" cy="2361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285B74AB-1EDD-4132-A6D2-6A0FDD341A79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8579650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Click="0">
        <p159:morph option="byObject"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E6FBD1-9116-49EF-ACED-16FDF542E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611F24B-6A93-4B1F-9A04-1CBF863964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EAC24D-28FC-42E1-9A1A-57E298FC7F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6C3E4-334B-460B-815F-2EA1792107A2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432386-70DC-4612-B367-107CEC8113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1E49C5-0E16-4A95-BB8C-0205EF2449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FEC26-E442-4748-9B9E-57D35207FA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757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image" Target="../media/image6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image" Target="../media/image5.png"/><Relationship Id="rId5" Type="http://schemas.openxmlformats.org/officeDocument/2006/relationships/tags" Target="../tags/tag7.xml"/><Relationship Id="rId10" Type="http://schemas.openxmlformats.org/officeDocument/2006/relationships/image" Target="../media/image3.png"/><Relationship Id="rId4" Type="http://schemas.openxmlformats.org/officeDocument/2006/relationships/tags" Target="../tags/tag6.xml"/><Relationship Id="rId9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image" Target="../media/image6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image" Target="../media/image3.png"/><Relationship Id="rId5" Type="http://schemas.openxmlformats.org/officeDocument/2006/relationships/tags" Target="../tags/tag14.xml"/><Relationship Id="rId10" Type="http://schemas.openxmlformats.org/officeDocument/2006/relationships/image" Target="../media/image7.png"/><Relationship Id="rId4" Type="http://schemas.openxmlformats.org/officeDocument/2006/relationships/tags" Target="../tags/tag13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image" Target="../media/image9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image" Target="../media/image6.png"/><Relationship Id="rId5" Type="http://schemas.openxmlformats.org/officeDocument/2006/relationships/tags" Target="../tags/tag21.xml"/><Relationship Id="rId10" Type="http://schemas.openxmlformats.org/officeDocument/2006/relationships/image" Target="../media/image8.png"/><Relationship Id="rId4" Type="http://schemas.openxmlformats.org/officeDocument/2006/relationships/tags" Target="../tags/tag20.xml"/><Relationship Id="rId9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6.xml"/><Relationship Id="rId7" Type="http://schemas.openxmlformats.org/officeDocument/2006/relationships/tags" Target="../tags/tag30.xml"/><Relationship Id="rId12" Type="http://schemas.openxmlformats.org/officeDocument/2006/relationships/image" Target="../media/image10.png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tags" Target="../tags/tag29.xml"/><Relationship Id="rId11" Type="http://schemas.openxmlformats.org/officeDocument/2006/relationships/image" Target="../media/image8.png"/><Relationship Id="rId5" Type="http://schemas.openxmlformats.org/officeDocument/2006/relationships/tags" Target="../tags/tag28.xml"/><Relationship Id="rId10" Type="http://schemas.openxmlformats.org/officeDocument/2006/relationships/image" Target="../media/image6.png"/><Relationship Id="rId4" Type="http://schemas.openxmlformats.org/officeDocument/2006/relationships/tags" Target="../tags/tag27.xml"/><Relationship Id="rId9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12" Type="http://schemas.openxmlformats.org/officeDocument/2006/relationships/image" Target="../media/image11.png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11" Type="http://schemas.openxmlformats.org/officeDocument/2006/relationships/image" Target="../media/image8.png"/><Relationship Id="rId5" Type="http://schemas.openxmlformats.org/officeDocument/2006/relationships/tags" Target="../tags/tag35.xml"/><Relationship Id="rId10" Type="http://schemas.openxmlformats.org/officeDocument/2006/relationships/image" Target="../media/image6.png"/><Relationship Id="rId4" Type="http://schemas.openxmlformats.org/officeDocument/2006/relationships/tags" Target="../tags/tag34.xml"/><Relationship Id="rId9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image" Target="../media/image12.png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image" Target="../media/image8.png"/><Relationship Id="rId5" Type="http://schemas.openxmlformats.org/officeDocument/2006/relationships/tags" Target="../tags/tag42.xml"/><Relationship Id="rId10" Type="http://schemas.openxmlformats.org/officeDocument/2006/relationships/image" Target="../media/image6.png"/><Relationship Id="rId4" Type="http://schemas.openxmlformats.org/officeDocument/2006/relationships/tags" Target="../tags/tag41.xml"/><Relationship Id="rId9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47.xml"/><Relationship Id="rId7" Type="http://schemas.openxmlformats.org/officeDocument/2006/relationships/tags" Target="../tags/tag51.xml"/><Relationship Id="rId12" Type="http://schemas.openxmlformats.org/officeDocument/2006/relationships/image" Target="../media/image6.png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11" Type="http://schemas.openxmlformats.org/officeDocument/2006/relationships/image" Target="../media/image5.png"/><Relationship Id="rId5" Type="http://schemas.openxmlformats.org/officeDocument/2006/relationships/tags" Target="../tags/tag49.xml"/><Relationship Id="rId10" Type="http://schemas.openxmlformats.org/officeDocument/2006/relationships/image" Target="../media/image3.png"/><Relationship Id="rId4" Type="http://schemas.openxmlformats.org/officeDocument/2006/relationships/tags" Target="../tags/tag48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54.xml"/><Relationship Id="rId7" Type="http://schemas.openxmlformats.org/officeDocument/2006/relationships/tags" Target="../tags/tag58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11" Type="http://schemas.openxmlformats.org/officeDocument/2006/relationships/image" Target="../media/image6.png"/><Relationship Id="rId5" Type="http://schemas.openxmlformats.org/officeDocument/2006/relationships/tags" Target="../tags/tag56.xml"/><Relationship Id="rId10" Type="http://schemas.openxmlformats.org/officeDocument/2006/relationships/image" Target="../media/image13.jpg"/><Relationship Id="rId4" Type="http://schemas.openxmlformats.org/officeDocument/2006/relationships/tags" Target="../tags/tag55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tags" Target="../tags/tag61.xml"/><Relationship Id="rId7" Type="http://schemas.openxmlformats.org/officeDocument/2006/relationships/tags" Target="../tags/tag65.xml"/><Relationship Id="rId12" Type="http://schemas.openxmlformats.org/officeDocument/2006/relationships/image" Target="../media/image14.png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11" Type="http://schemas.openxmlformats.org/officeDocument/2006/relationships/image" Target="../media/image8.png"/><Relationship Id="rId5" Type="http://schemas.openxmlformats.org/officeDocument/2006/relationships/tags" Target="../tags/tag63.xml"/><Relationship Id="rId10" Type="http://schemas.openxmlformats.org/officeDocument/2006/relationships/image" Target="../media/image6.png"/><Relationship Id="rId4" Type="http://schemas.openxmlformats.org/officeDocument/2006/relationships/tags" Target="../tags/tag62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tags" Target="../tags/tag68.xml"/><Relationship Id="rId7" Type="http://schemas.openxmlformats.org/officeDocument/2006/relationships/tags" Target="../tags/tag72.xml"/><Relationship Id="rId12" Type="http://schemas.openxmlformats.org/officeDocument/2006/relationships/image" Target="../media/image15.png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tags" Target="../tags/tag71.xml"/><Relationship Id="rId11" Type="http://schemas.openxmlformats.org/officeDocument/2006/relationships/image" Target="../media/image8.png"/><Relationship Id="rId5" Type="http://schemas.openxmlformats.org/officeDocument/2006/relationships/tags" Target="../tags/tag70.xml"/><Relationship Id="rId10" Type="http://schemas.openxmlformats.org/officeDocument/2006/relationships/image" Target="../media/image6.png"/><Relationship Id="rId4" Type="http://schemas.openxmlformats.org/officeDocument/2006/relationships/tags" Target="../tags/tag69.xml"/><Relationship Id="rId9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tags" Target="../tags/tag75.xml"/><Relationship Id="rId7" Type="http://schemas.openxmlformats.org/officeDocument/2006/relationships/tags" Target="../tags/tag79.xml"/><Relationship Id="rId12" Type="http://schemas.openxmlformats.org/officeDocument/2006/relationships/image" Target="../media/image16.png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6" Type="http://schemas.openxmlformats.org/officeDocument/2006/relationships/tags" Target="../tags/tag78.xml"/><Relationship Id="rId11" Type="http://schemas.openxmlformats.org/officeDocument/2006/relationships/image" Target="../media/image8.png"/><Relationship Id="rId5" Type="http://schemas.openxmlformats.org/officeDocument/2006/relationships/tags" Target="../tags/tag77.xml"/><Relationship Id="rId10" Type="http://schemas.openxmlformats.org/officeDocument/2006/relationships/image" Target="../media/image6.png"/><Relationship Id="rId4" Type="http://schemas.openxmlformats.org/officeDocument/2006/relationships/tags" Target="../tags/tag76.xml"/><Relationship Id="rId9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13.xml"/><Relationship Id="rId7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0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94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AF8CB4C6-C036-4A6A-A003-27863A24378A}"/>
              </a:ext>
            </a:extLst>
          </p:cNvPr>
          <p:cNvCxnSpPr/>
          <p:nvPr/>
        </p:nvCxnSpPr>
        <p:spPr>
          <a:xfrm>
            <a:off x="0" y="3853880"/>
            <a:ext cx="41275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EA183B23-5300-43B5-A5AA-DFDF6E7C2AFF}"/>
              </a:ext>
            </a:extLst>
          </p:cNvPr>
          <p:cNvCxnSpPr>
            <a:cxnSpLocks/>
          </p:cNvCxnSpPr>
          <p:nvPr/>
        </p:nvCxnSpPr>
        <p:spPr>
          <a:xfrm>
            <a:off x="4273550" y="3917380"/>
            <a:ext cx="2016849" cy="1832186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88F459EC-8869-4C80-B3FC-F4D8EDE4BEF8}"/>
              </a:ext>
            </a:extLst>
          </p:cNvPr>
          <p:cNvCxnSpPr>
            <a:cxnSpLocks/>
          </p:cNvCxnSpPr>
          <p:nvPr/>
        </p:nvCxnSpPr>
        <p:spPr>
          <a:xfrm>
            <a:off x="6469235" y="5820486"/>
            <a:ext cx="537963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Блок-схема: узел 4">
            <a:extLst>
              <a:ext uri="{FF2B5EF4-FFF2-40B4-BE49-F238E27FC236}">
                <a16:creationId xmlns:a16="http://schemas.microsoft.com/office/drawing/2014/main" id="{95C1179D-D13E-4809-BF6B-3FC48425F11F}"/>
              </a:ext>
            </a:extLst>
          </p:cNvPr>
          <p:cNvSpPr/>
          <p:nvPr/>
        </p:nvSpPr>
        <p:spPr>
          <a:xfrm>
            <a:off x="4127500" y="3771330"/>
            <a:ext cx="165100" cy="165100"/>
          </a:xfrm>
          <a:prstGeom prst="flowChartConnector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C2C046F2-03AB-4DCA-B578-303F960A1FBD}"/>
              </a:ext>
            </a:extLst>
          </p:cNvPr>
          <p:cNvGrpSpPr/>
          <p:nvPr/>
        </p:nvGrpSpPr>
        <p:grpSpPr>
          <a:xfrm>
            <a:off x="6271347" y="5721542"/>
            <a:ext cx="197888" cy="197888"/>
            <a:chOff x="6271347" y="4197266"/>
            <a:chExt cx="197888" cy="197888"/>
          </a:xfrm>
        </p:grpSpPr>
        <p:sp>
          <p:nvSpPr>
            <p:cNvPr id="7" name="Блок-схема: узел 6">
              <a:extLst>
                <a:ext uri="{FF2B5EF4-FFF2-40B4-BE49-F238E27FC236}">
                  <a16:creationId xmlns:a16="http://schemas.microsoft.com/office/drawing/2014/main" id="{DDB6C7CC-67D0-4B75-9053-1B6E456EB752}"/>
                </a:ext>
              </a:extLst>
            </p:cNvPr>
            <p:cNvSpPr/>
            <p:nvPr/>
          </p:nvSpPr>
          <p:spPr>
            <a:xfrm>
              <a:off x="6271347" y="4197266"/>
              <a:ext cx="197888" cy="197888"/>
            </a:xfrm>
            <a:prstGeom prst="flowChartConnector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Блок-схема: узел 7">
              <a:extLst>
                <a:ext uri="{FF2B5EF4-FFF2-40B4-BE49-F238E27FC236}">
                  <a16:creationId xmlns:a16="http://schemas.microsoft.com/office/drawing/2014/main" id="{098BCD3A-1AB8-42AD-9BD7-1A7A2FD897F2}"/>
                </a:ext>
              </a:extLst>
            </p:cNvPr>
            <p:cNvSpPr/>
            <p:nvPr/>
          </p:nvSpPr>
          <p:spPr>
            <a:xfrm>
              <a:off x="6347432" y="4273351"/>
              <a:ext cx="45719" cy="45719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FEC32834-E24F-47A6-89CA-E1F7E2728F02}"/>
              </a:ext>
            </a:extLst>
          </p:cNvPr>
          <p:cNvCxnSpPr/>
          <p:nvPr/>
        </p:nvCxnSpPr>
        <p:spPr>
          <a:xfrm>
            <a:off x="0" y="4383888"/>
            <a:ext cx="41275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D7A3D685-2E9A-42CD-AB3A-E174F54958AF}"/>
              </a:ext>
            </a:extLst>
          </p:cNvPr>
          <p:cNvCxnSpPr>
            <a:cxnSpLocks/>
          </p:cNvCxnSpPr>
          <p:nvPr/>
        </p:nvCxnSpPr>
        <p:spPr>
          <a:xfrm>
            <a:off x="4302673" y="4463966"/>
            <a:ext cx="2016115" cy="1791102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4CF89C4-557C-4C36-BE58-F0AF23AA6904}"/>
              </a:ext>
            </a:extLst>
          </p:cNvPr>
          <p:cNvCxnSpPr>
            <a:cxnSpLocks/>
          </p:cNvCxnSpPr>
          <p:nvPr/>
        </p:nvCxnSpPr>
        <p:spPr>
          <a:xfrm>
            <a:off x="6469235" y="6313440"/>
            <a:ext cx="537963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F2D648FB-218F-44E3-B2A8-AD27BE81F84D}"/>
              </a:ext>
            </a:extLst>
          </p:cNvPr>
          <p:cNvSpPr/>
          <p:nvPr/>
        </p:nvSpPr>
        <p:spPr>
          <a:xfrm>
            <a:off x="6297785" y="6230890"/>
            <a:ext cx="165100" cy="165100"/>
          </a:xfrm>
          <a:prstGeom prst="flowChartConnector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F5620763-5D86-4F71-ADEE-03396B61D9F9}"/>
              </a:ext>
            </a:extLst>
          </p:cNvPr>
          <p:cNvGrpSpPr/>
          <p:nvPr/>
        </p:nvGrpSpPr>
        <p:grpSpPr>
          <a:xfrm>
            <a:off x="4126278" y="4284944"/>
            <a:ext cx="197888" cy="197888"/>
            <a:chOff x="6271347" y="4197266"/>
            <a:chExt cx="197888" cy="197888"/>
          </a:xfrm>
        </p:grpSpPr>
        <p:sp>
          <p:nvSpPr>
            <p:cNvPr id="14" name="Блок-схема: узел 13">
              <a:extLst>
                <a:ext uri="{FF2B5EF4-FFF2-40B4-BE49-F238E27FC236}">
                  <a16:creationId xmlns:a16="http://schemas.microsoft.com/office/drawing/2014/main" id="{91FD873A-1478-419A-9D7E-33B2E94A6767}"/>
                </a:ext>
              </a:extLst>
            </p:cNvPr>
            <p:cNvSpPr/>
            <p:nvPr/>
          </p:nvSpPr>
          <p:spPr>
            <a:xfrm>
              <a:off x="6271347" y="4197266"/>
              <a:ext cx="197888" cy="197888"/>
            </a:xfrm>
            <a:prstGeom prst="flowChartConnector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5" name="Блок-схема: узел 14">
              <a:extLst>
                <a:ext uri="{FF2B5EF4-FFF2-40B4-BE49-F238E27FC236}">
                  <a16:creationId xmlns:a16="http://schemas.microsoft.com/office/drawing/2014/main" id="{97C6C66E-50ED-42E3-9730-05FEDF3077FB}"/>
                </a:ext>
              </a:extLst>
            </p:cNvPr>
            <p:cNvSpPr/>
            <p:nvPr/>
          </p:nvSpPr>
          <p:spPr>
            <a:xfrm>
              <a:off x="6347432" y="4273351"/>
              <a:ext cx="45719" cy="45719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1E5D8B50-844F-4EB0-9398-C2BD25755EC2}"/>
              </a:ext>
            </a:extLst>
          </p:cNvPr>
          <p:cNvSpPr/>
          <p:nvPr/>
        </p:nvSpPr>
        <p:spPr>
          <a:xfrm>
            <a:off x="467138" y="640596"/>
            <a:ext cx="10708862" cy="23796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80000"/>
              </a:lnSpc>
            </a:pPr>
            <a:r>
              <a:rPr lang="ru-RU" sz="7200" b="1" cap="none" spc="0" dirty="0">
                <a:ln w="0"/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Курс Чиллеры</a:t>
            </a:r>
          </a:p>
          <a:p>
            <a:pPr>
              <a:lnSpc>
                <a:spcPct val="80000"/>
              </a:lnSpc>
            </a:pPr>
            <a:r>
              <a:rPr lang="ru-RU" sz="4000" dirty="0">
                <a:ln w="0"/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Вводная часть. Базовый уровень.</a:t>
            </a:r>
          </a:p>
          <a:p>
            <a:pPr>
              <a:lnSpc>
                <a:spcPct val="80000"/>
              </a:lnSpc>
            </a:pPr>
            <a:endParaRPr lang="ru-RU" sz="7200" cap="none" spc="0" dirty="0">
              <a:ln w="0"/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53D7F9D-5C41-4104-8B36-9CDD983BF4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138" y="2989367"/>
            <a:ext cx="2789041" cy="2789041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8B52E31C-9BD4-42E1-9BE3-61680DB7B949}"/>
              </a:ext>
            </a:extLst>
          </p:cNvPr>
          <p:cNvSpPr/>
          <p:nvPr/>
        </p:nvSpPr>
        <p:spPr>
          <a:xfrm>
            <a:off x="613188" y="5067302"/>
            <a:ext cx="2789041" cy="176207"/>
          </a:xfrm>
          <a:prstGeom prst="rect">
            <a:avLst/>
          </a:prstGeom>
          <a:solidFill>
            <a:srgbClr val="5B94CE"/>
          </a:solidFill>
          <a:ln>
            <a:solidFill>
              <a:srgbClr val="5B94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8071472-46C5-4C0C-A7C3-3346FD5ADEF1}"/>
              </a:ext>
            </a:extLst>
          </p:cNvPr>
          <p:cNvSpPr/>
          <p:nvPr/>
        </p:nvSpPr>
        <p:spPr>
          <a:xfrm>
            <a:off x="641945" y="4891095"/>
            <a:ext cx="2789041" cy="176207"/>
          </a:xfrm>
          <a:prstGeom prst="rect">
            <a:avLst/>
          </a:prstGeom>
          <a:solidFill>
            <a:srgbClr val="5B94CE"/>
          </a:solidFill>
          <a:ln>
            <a:solidFill>
              <a:srgbClr val="5B94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" name="Picture 7">
            <a:extLst>
              <a:ext uri="{FF2B5EF4-FFF2-40B4-BE49-F238E27FC236}">
                <a16:creationId xmlns:a16="http://schemas.microsoft.com/office/drawing/2014/main" id="{E4BAC5D1-4A21-4DB6-92A3-17449E65C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66" y="3758875"/>
            <a:ext cx="2257609" cy="633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: скругленные углы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E891DB6-E25D-4E4C-8BF3-0C612909456D}"/>
              </a:ext>
            </a:extLst>
          </p:cNvPr>
          <p:cNvSpPr/>
          <p:nvPr/>
        </p:nvSpPr>
        <p:spPr>
          <a:xfrm>
            <a:off x="467138" y="5509248"/>
            <a:ext cx="2789041" cy="76814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n w="0"/>
                <a:solidFill>
                  <a:schemeClr val="tx1"/>
                </a:solidFill>
              </a:rPr>
              <a:t>Начать курс</a:t>
            </a: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91271E33-FF10-4CF3-B262-D4865993E7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181" y="2755103"/>
            <a:ext cx="3967936" cy="3967936"/>
          </a:xfrm>
          <a:prstGeom prst="rect">
            <a:avLst/>
          </a:prstGeom>
        </p:spPr>
      </p:pic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8E54F732-A719-4C96-AB91-7C1C748B8179}"/>
              </a:ext>
            </a:extLst>
          </p:cNvPr>
          <p:cNvSpPr/>
          <p:nvPr/>
        </p:nvSpPr>
        <p:spPr>
          <a:xfrm>
            <a:off x="10772775" y="2757231"/>
            <a:ext cx="1524000" cy="454822"/>
          </a:xfrm>
          <a:prstGeom prst="rect">
            <a:avLst/>
          </a:prstGeom>
          <a:solidFill>
            <a:srgbClr val="B2C8F3"/>
          </a:solidFill>
          <a:ln>
            <a:solidFill>
              <a:srgbClr val="B2C8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7761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A6765BFD-D65C-47FA-A074-DFAF5AA05A45}"/>
              </a:ext>
            </a:extLst>
          </p:cNvPr>
          <p:cNvCxnSpPr>
            <a:cxnSpLocks/>
            <a:stCxn id="6" idx="6"/>
          </p:cNvCxnSpPr>
          <p:nvPr/>
        </p:nvCxnSpPr>
        <p:spPr>
          <a:xfrm>
            <a:off x="5013885" y="5506721"/>
            <a:ext cx="3083513" cy="0"/>
          </a:xfrm>
          <a:prstGeom prst="line">
            <a:avLst/>
          </a:prstGeom>
          <a:ln w="28575">
            <a:solidFill>
              <a:srgbClr val="3AAAE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96E52946-B791-447F-8841-3418F99049F9}"/>
              </a:ext>
            </a:extLst>
          </p:cNvPr>
          <p:cNvGrpSpPr/>
          <p:nvPr/>
        </p:nvGrpSpPr>
        <p:grpSpPr>
          <a:xfrm>
            <a:off x="4815997" y="5407777"/>
            <a:ext cx="197888" cy="197888"/>
            <a:chOff x="6271347" y="4197266"/>
            <a:chExt cx="197888" cy="197888"/>
          </a:xfrm>
        </p:grpSpPr>
        <p:sp>
          <p:nvSpPr>
            <p:cNvPr id="6" name="Блок-схема: узел 5">
              <a:extLst>
                <a:ext uri="{FF2B5EF4-FFF2-40B4-BE49-F238E27FC236}">
                  <a16:creationId xmlns:a16="http://schemas.microsoft.com/office/drawing/2014/main" id="{CA16A4C9-F27D-403E-ACDC-3FFF6C19B2FE}"/>
                </a:ext>
              </a:extLst>
            </p:cNvPr>
            <p:cNvSpPr/>
            <p:nvPr/>
          </p:nvSpPr>
          <p:spPr>
            <a:xfrm>
              <a:off x="6271347" y="4197266"/>
              <a:ext cx="197888" cy="197888"/>
            </a:xfrm>
            <a:prstGeom prst="flowChartConnector">
              <a:avLst/>
            </a:prstGeom>
            <a:noFill/>
            <a:ln w="28575">
              <a:solidFill>
                <a:srgbClr val="3AAA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" name="Блок-схема: узел 6">
              <a:extLst>
                <a:ext uri="{FF2B5EF4-FFF2-40B4-BE49-F238E27FC236}">
                  <a16:creationId xmlns:a16="http://schemas.microsoft.com/office/drawing/2014/main" id="{4AE46427-0820-4571-B2A4-345E30762EEF}"/>
                </a:ext>
              </a:extLst>
            </p:cNvPr>
            <p:cNvSpPr/>
            <p:nvPr/>
          </p:nvSpPr>
          <p:spPr>
            <a:xfrm>
              <a:off x="6347432" y="4273351"/>
              <a:ext cx="45719" cy="45719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rgbClr val="3AAA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5A795B39-D01B-4C55-B9AE-89F32B49F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6813" y="108404"/>
            <a:ext cx="2257609" cy="633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81DC740-26D3-413F-95DF-B6DBD95845A1}"/>
              </a:ext>
            </a:extLst>
          </p:cNvPr>
          <p:cNvSpPr/>
          <p:nvPr/>
        </p:nvSpPr>
        <p:spPr>
          <a:xfrm>
            <a:off x="5128129" y="1331893"/>
            <a:ext cx="7623756" cy="34972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80000"/>
              </a:lnSpc>
            </a:pPr>
            <a:r>
              <a:rPr lang="ru-RU" sz="7200" b="1" dirty="0">
                <a:ln w="0"/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Внимание</a:t>
            </a:r>
          </a:p>
          <a:p>
            <a:pPr>
              <a:lnSpc>
                <a:spcPct val="150000"/>
              </a:lnSpc>
            </a:pPr>
            <a:r>
              <a:rPr lang="ru-RU" sz="2800" dirty="0">
                <a:latin typeface="+mj-lt"/>
              </a:rPr>
              <a:t>Информация, представленная 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в данном обучающем курсе,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является конфиденциальной и не 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подлежит разглашению третьим лицам</a:t>
            </a:r>
            <a:r>
              <a:rPr lang="en-US" sz="2800" dirty="0">
                <a:latin typeface="+mj-lt"/>
              </a:rPr>
              <a:t>.</a:t>
            </a:r>
            <a:endParaRPr lang="ru-RU" sz="2800" dirty="0">
              <a:latin typeface="+mj-lt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A2C36B2-1E39-4A29-95D6-3A7DCFC542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5809" y="946076"/>
            <a:ext cx="2308309" cy="2308309"/>
          </a:xfrm>
          <a:prstGeom prst="rect">
            <a:avLst/>
          </a:prstGeom>
        </p:spPr>
      </p:pic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6C1A24F-CDE2-42AA-9EB3-BA0C581ED2C2}"/>
              </a:ext>
            </a:extLst>
          </p:cNvPr>
          <p:cNvCxnSpPr>
            <a:cxnSpLocks/>
            <a:stCxn id="12" idx="5"/>
          </p:cNvCxnSpPr>
          <p:nvPr/>
        </p:nvCxnSpPr>
        <p:spPr>
          <a:xfrm>
            <a:off x="2416197" y="2709487"/>
            <a:ext cx="2418852" cy="2726314"/>
          </a:xfrm>
          <a:prstGeom prst="line">
            <a:avLst/>
          </a:prstGeom>
          <a:ln w="28575">
            <a:solidFill>
              <a:srgbClr val="3AAAE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5177AC52-69F9-43FA-8ACD-3B5B4B89E047}"/>
              </a:ext>
            </a:extLst>
          </p:cNvPr>
          <p:cNvSpPr/>
          <p:nvPr/>
        </p:nvSpPr>
        <p:spPr>
          <a:xfrm>
            <a:off x="2275275" y="2568565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3" name="Picture 7">
            <a:extLst>
              <a:ext uri="{FF2B5EF4-FFF2-40B4-BE49-F238E27FC236}">
                <a16:creationId xmlns:a16="http://schemas.microsoft.com/office/drawing/2014/main" id="{D708C735-A590-45D5-8DBE-2DAD5B183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24" y="1581698"/>
            <a:ext cx="1723610" cy="48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26F8B93C-2BBD-4472-BA04-2955EE8E38D0}"/>
              </a:ext>
            </a:extLst>
          </p:cNvPr>
          <p:cNvSpPr/>
          <p:nvPr/>
        </p:nvSpPr>
        <p:spPr>
          <a:xfrm>
            <a:off x="8097398" y="5424171"/>
            <a:ext cx="165100" cy="165100"/>
          </a:xfrm>
          <a:prstGeom prst="flowChartConnector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D6D6A22-4526-45C1-9DBE-9D93503FE12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5" y="108404"/>
            <a:ext cx="307978" cy="30797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D33DFEB-DA14-4414-A307-0942DA5759E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8052" y="-379684"/>
            <a:ext cx="856103" cy="856103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B092410-FA76-40E0-80ED-929045AC048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02" y="416382"/>
            <a:ext cx="120074" cy="120074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4D8D1AC-5368-42C7-8F9C-2A30CFC65E2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0433" y="6215922"/>
            <a:ext cx="307978" cy="30797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BA5CF19-7C3F-41FD-8881-BD2DEFF02A1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3948" y="6429948"/>
            <a:ext cx="856103" cy="85610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B32E9F3B-BB5C-449D-B282-B919BDD8A6F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3911" y="6617852"/>
            <a:ext cx="120074" cy="120074"/>
          </a:xfrm>
          <a:prstGeom prst="rect">
            <a:avLst/>
          </a:prstGeom>
        </p:spPr>
      </p:pic>
      <p:grpSp>
        <p:nvGrpSpPr>
          <p:cNvPr id="21" name="Group 17">
            <a:extLst>
              <a:ext uri="{FF2B5EF4-FFF2-40B4-BE49-F238E27FC236}">
                <a16:creationId xmlns:a16="http://schemas.microsoft.com/office/drawing/2014/main" id="{78768EA1-D8F2-4A6D-804D-3AB53361BBA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0900338" y="6215922"/>
            <a:ext cx="482600" cy="482600"/>
            <a:chOff x="4003352" y="5070554"/>
            <a:chExt cx="482600" cy="482600"/>
          </a:xfrm>
        </p:grpSpPr>
        <p:sp>
          <p:nvSpPr>
            <p:cNvPr id="22" name="Oval 2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FD8EAB5D-6BE5-4D3C-8C49-FB444314B18C}"/>
                </a:ext>
              </a:extLst>
            </p:cNvPr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3" name="Freeform 144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C769EFA6-0491-4696-BDDD-32893804A393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201970" y="5203615"/>
              <a:ext cx="127000" cy="204788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grpSp>
        <p:nvGrpSpPr>
          <p:cNvPr id="24" name="Group 18">
            <a:extLst>
              <a:ext uri="{FF2B5EF4-FFF2-40B4-BE49-F238E27FC236}">
                <a16:creationId xmlns:a16="http://schemas.microsoft.com/office/drawing/2014/main" id="{B52BF3AB-4642-45AE-BA9A-A447D4DC375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137398" y="6215922"/>
            <a:ext cx="482600" cy="482600"/>
            <a:chOff x="4003352" y="5070554"/>
            <a:chExt cx="482600" cy="482600"/>
          </a:xfrm>
        </p:grpSpPr>
        <p:sp>
          <p:nvSpPr>
            <p:cNvPr id="25" name="Oval 19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60484D3B-06F3-4308-B235-4CCE6081FC87}"/>
                </a:ext>
              </a:extLst>
            </p:cNvPr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6" name="Freeform 144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285A5F12-F3E3-4E2D-B614-BD29BA080E7A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169434" y="5213554"/>
              <a:ext cx="122587" cy="197672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sp>
        <p:nvSpPr>
          <p:cNvPr id="27" name="Прямоугольник 2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49A2296-C84F-4ED8-8CCE-F113B4870D8C}"/>
              </a:ext>
            </a:extLst>
          </p:cNvPr>
          <p:cNvSpPr/>
          <p:nvPr/>
        </p:nvSpPr>
        <p:spPr>
          <a:xfrm>
            <a:off x="10155295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Прямоугольник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3781B87-F05F-4872-943B-D5C1156B05F2}"/>
              </a:ext>
            </a:extLst>
          </p:cNvPr>
          <p:cNvSpPr/>
          <p:nvPr/>
        </p:nvSpPr>
        <p:spPr>
          <a:xfrm>
            <a:off x="10924729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2632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777AF00-BDDC-4140-8564-739E897E74E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01" y="975761"/>
            <a:ext cx="2308309" cy="2308309"/>
          </a:xfrm>
          <a:prstGeom prst="rect">
            <a:avLst/>
          </a:prstGeom>
        </p:spPr>
      </p:pic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A6765BFD-D65C-47FA-A074-DFAF5AA05A45}"/>
              </a:ext>
            </a:extLst>
          </p:cNvPr>
          <p:cNvCxnSpPr>
            <a:cxnSpLocks/>
            <a:stCxn id="6" idx="6"/>
          </p:cNvCxnSpPr>
          <p:nvPr/>
        </p:nvCxnSpPr>
        <p:spPr>
          <a:xfrm>
            <a:off x="5013885" y="3705885"/>
            <a:ext cx="3083513" cy="0"/>
          </a:xfrm>
          <a:prstGeom prst="line">
            <a:avLst/>
          </a:prstGeom>
          <a:ln w="28575">
            <a:solidFill>
              <a:srgbClr val="3AAAE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5A795B39-D01B-4C55-B9AE-89F32B49F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6813" y="108404"/>
            <a:ext cx="2257609" cy="633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81DC740-26D3-413F-95DF-B6DBD95845A1}"/>
              </a:ext>
            </a:extLst>
          </p:cNvPr>
          <p:cNvSpPr/>
          <p:nvPr/>
        </p:nvSpPr>
        <p:spPr>
          <a:xfrm>
            <a:off x="5137150" y="1501507"/>
            <a:ext cx="7623756" cy="196451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>
                <a:latin typeface="+mj-lt"/>
              </a:rPr>
              <a:t>Включите звук или наденьте </a:t>
            </a:r>
            <a:br>
              <a:rPr lang="en-US" sz="2800" dirty="0">
                <a:latin typeface="+mj-lt"/>
              </a:rPr>
            </a:br>
            <a:r>
              <a:rPr lang="ru-RU" sz="2800" dirty="0">
                <a:latin typeface="+mj-lt"/>
              </a:rPr>
              <a:t>наушники</a:t>
            </a:r>
            <a:r>
              <a:rPr lang="en-US" sz="2800" dirty="0">
                <a:latin typeface="+mj-lt"/>
              </a:rPr>
              <a:t>. </a:t>
            </a:r>
            <a:r>
              <a:rPr lang="ru-RU" sz="2800" dirty="0">
                <a:latin typeface="+mj-lt"/>
              </a:rPr>
              <a:t>Этот курс содержит </a:t>
            </a:r>
            <a:br>
              <a:rPr lang="en-US" sz="2800" dirty="0">
                <a:latin typeface="+mj-lt"/>
              </a:rPr>
            </a:br>
            <a:r>
              <a:rPr lang="ru-RU" sz="2800" dirty="0">
                <a:latin typeface="+mj-lt"/>
              </a:rPr>
              <a:t>аудио- и видеоматериалы</a:t>
            </a: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6C1A24F-CDE2-42AA-9EB3-BA0C581ED2C2}"/>
              </a:ext>
            </a:extLst>
          </p:cNvPr>
          <p:cNvCxnSpPr>
            <a:cxnSpLocks/>
            <a:stCxn id="12" idx="5"/>
            <a:endCxn id="7" idx="1"/>
          </p:cNvCxnSpPr>
          <p:nvPr/>
        </p:nvCxnSpPr>
        <p:spPr>
          <a:xfrm>
            <a:off x="2416197" y="2709487"/>
            <a:ext cx="2482580" cy="980234"/>
          </a:xfrm>
          <a:prstGeom prst="line">
            <a:avLst/>
          </a:prstGeom>
          <a:ln w="28575">
            <a:solidFill>
              <a:srgbClr val="3AAAE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5177AC52-69F9-43FA-8ACD-3B5B4B89E047}"/>
              </a:ext>
            </a:extLst>
          </p:cNvPr>
          <p:cNvSpPr/>
          <p:nvPr/>
        </p:nvSpPr>
        <p:spPr>
          <a:xfrm>
            <a:off x="2275275" y="2568565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26F8B93C-2BBD-4472-BA04-2955EE8E38D0}"/>
              </a:ext>
            </a:extLst>
          </p:cNvPr>
          <p:cNvSpPr/>
          <p:nvPr/>
        </p:nvSpPr>
        <p:spPr>
          <a:xfrm>
            <a:off x="8097398" y="3623335"/>
            <a:ext cx="165100" cy="165100"/>
          </a:xfrm>
          <a:prstGeom prst="flowChartConnector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D6D6A22-4526-45C1-9DBE-9D93503FE12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5" y="108404"/>
            <a:ext cx="307978" cy="30797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D33DFEB-DA14-4414-A307-0942DA5759E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8052" y="-379684"/>
            <a:ext cx="856103" cy="856103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B092410-FA76-40E0-80ED-929045AC048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02" y="416382"/>
            <a:ext cx="120074" cy="120074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4D8D1AC-5368-42C7-8F9C-2A30CFC65E2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0433" y="6215922"/>
            <a:ext cx="307978" cy="30797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BA5CF19-7C3F-41FD-8881-BD2DEFF02A1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3948" y="6429948"/>
            <a:ext cx="856103" cy="85610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B32E9F3B-BB5C-449D-B282-B919BDD8A6F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3911" y="6617852"/>
            <a:ext cx="120074" cy="120074"/>
          </a:xfrm>
          <a:prstGeom prst="rect">
            <a:avLst/>
          </a:prstGeom>
        </p:spPr>
      </p:pic>
      <p:grpSp>
        <p:nvGrpSpPr>
          <p:cNvPr id="21" name="Group 17">
            <a:extLst>
              <a:ext uri="{FF2B5EF4-FFF2-40B4-BE49-F238E27FC236}">
                <a16:creationId xmlns:a16="http://schemas.microsoft.com/office/drawing/2014/main" id="{78768EA1-D8F2-4A6D-804D-3AB53361BBA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0900338" y="6215922"/>
            <a:ext cx="482600" cy="482600"/>
            <a:chOff x="4003352" y="5070554"/>
            <a:chExt cx="482600" cy="482600"/>
          </a:xfrm>
        </p:grpSpPr>
        <p:sp>
          <p:nvSpPr>
            <p:cNvPr id="22" name="Oval 2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FD8EAB5D-6BE5-4D3C-8C49-FB444314B18C}"/>
                </a:ext>
              </a:extLst>
            </p:cNvPr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3" name="Freeform 144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C769EFA6-0491-4696-BDDD-32893804A393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201970" y="5203615"/>
              <a:ext cx="127000" cy="204788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grpSp>
        <p:nvGrpSpPr>
          <p:cNvPr id="24" name="Group 18">
            <a:extLst>
              <a:ext uri="{FF2B5EF4-FFF2-40B4-BE49-F238E27FC236}">
                <a16:creationId xmlns:a16="http://schemas.microsoft.com/office/drawing/2014/main" id="{B52BF3AB-4642-45AE-BA9A-A447D4DC375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137398" y="6215922"/>
            <a:ext cx="482600" cy="482600"/>
            <a:chOff x="4003352" y="5070554"/>
            <a:chExt cx="482600" cy="482600"/>
          </a:xfrm>
        </p:grpSpPr>
        <p:sp>
          <p:nvSpPr>
            <p:cNvPr id="25" name="Oval 19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60484D3B-06F3-4308-B235-4CCE6081FC87}"/>
                </a:ext>
              </a:extLst>
            </p:cNvPr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6" name="Freeform 144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285A5F12-F3E3-4E2D-B614-BD29BA080E7A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169434" y="5213554"/>
              <a:ext cx="122587" cy="197672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sp>
        <p:nvSpPr>
          <p:cNvPr id="27" name="Прямоугольник 2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49A2296-C84F-4ED8-8CCE-F113B4870D8C}"/>
              </a:ext>
            </a:extLst>
          </p:cNvPr>
          <p:cNvSpPr/>
          <p:nvPr/>
        </p:nvSpPr>
        <p:spPr>
          <a:xfrm>
            <a:off x="10155295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Прямоугольник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3781B87-F05F-4872-943B-D5C1156B05F2}"/>
              </a:ext>
            </a:extLst>
          </p:cNvPr>
          <p:cNvSpPr/>
          <p:nvPr/>
        </p:nvSpPr>
        <p:spPr>
          <a:xfrm>
            <a:off x="10924729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96E52946-B791-447F-8841-3418F99049F9}"/>
              </a:ext>
            </a:extLst>
          </p:cNvPr>
          <p:cNvGrpSpPr/>
          <p:nvPr/>
        </p:nvGrpSpPr>
        <p:grpSpPr>
          <a:xfrm>
            <a:off x="4815997" y="3606941"/>
            <a:ext cx="197888" cy="197888"/>
            <a:chOff x="6271347" y="4197266"/>
            <a:chExt cx="197888" cy="197888"/>
          </a:xfrm>
          <a:solidFill>
            <a:schemeClr val="bg1"/>
          </a:solidFill>
        </p:grpSpPr>
        <p:sp>
          <p:nvSpPr>
            <p:cNvPr id="6" name="Блок-схема: узел 5">
              <a:extLst>
                <a:ext uri="{FF2B5EF4-FFF2-40B4-BE49-F238E27FC236}">
                  <a16:creationId xmlns:a16="http://schemas.microsoft.com/office/drawing/2014/main" id="{CA16A4C9-F27D-403E-ACDC-3FFF6C19B2FE}"/>
                </a:ext>
              </a:extLst>
            </p:cNvPr>
            <p:cNvSpPr/>
            <p:nvPr/>
          </p:nvSpPr>
          <p:spPr>
            <a:xfrm>
              <a:off x="6271347" y="4197266"/>
              <a:ext cx="197888" cy="197888"/>
            </a:xfrm>
            <a:prstGeom prst="flowChartConnector">
              <a:avLst/>
            </a:prstGeom>
            <a:grpFill/>
            <a:ln w="28575">
              <a:solidFill>
                <a:srgbClr val="3AAA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" name="Блок-схема: узел 6">
              <a:extLst>
                <a:ext uri="{FF2B5EF4-FFF2-40B4-BE49-F238E27FC236}">
                  <a16:creationId xmlns:a16="http://schemas.microsoft.com/office/drawing/2014/main" id="{4AE46427-0820-4571-B2A4-345E30762EEF}"/>
                </a:ext>
              </a:extLst>
            </p:cNvPr>
            <p:cNvSpPr/>
            <p:nvPr/>
          </p:nvSpPr>
          <p:spPr>
            <a:xfrm>
              <a:off x="6347432" y="4273351"/>
              <a:ext cx="45719" cy="45719"/>
            </a:xfrm>
            <a:prstGeom prst="flowChartConnector">
              <a:avLst/>
            </a:prstGeom>
            <a:grpFill/>
            <a:ln w="28575">
              <a:solidFill>
                <a:srgbClr val="3AAA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93913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1532A0C3-3AA4-4FD7-AB47-8D7C3314AAE2}"/>
              </a:ext>
            </a:extLst>
          </p:cNvPr>
          <p:cNvSpPr/>
          <p:nvPr/>
        </p:nvSpPr>
        <p:spPr>
          <a:xfrm>
            <a:off x="5007141" y="1167512"/>
            <a:ext cx="6841688" cy="3008350"/>
          </a:xfrm>
          <a:prstGeom prst="roundRect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6" name="Picture 3">
            <a:extLst>
              <a:ext uri="{FF2B5EF4-FFF2-40B4-BE49-F238E27FC236}">
                <a16:creationId xmlns:a16="http://schemas.microsoft.com/office/drawing/2014/main" id="{83942481-6A3F-4F46-9D86-E2488539C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141" y="117067"/>
            <a:ext cx="2219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3FCD797-B95C-4A09-9045-ECF969189106}"/>
              </a:ext>
            </a:extLst>
          </p:cNvPr>
          <p:cNvSpPr txBox="1"/>
          <p:nvPr/>
        </p:nvSpPr>
        <p:spPr>
          <a:xfrm>
            <a:off x="5169067" y="1281607"/>
            <a:ext cx="5937026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+mj-lt"/>
              </a:rPr>
              <a:t>Добрый день, коллега!</a:t>
            </a:r>
            <a:endParaRPr lang="en-US" sz="2800" dirty="0">
              <a:latin typeface="+mj-lt"/>
            </a:endParaRPr>
          </a:p>
          <a:p>
            <a:endParaRPr lang="en-US" sz="2800" dirty="0"/>
          </a:p>
          <a:p>
            <a:r>
              <a:rPr lang="ru-RU" sz="2800" dirty="0">
                <a:latin typeface="+mj-lt"/>
              </a:rPr>
              <a:t>Меня зовут </a:t>
            </a:r>
            <a:r>
              <a:rPr lang="ru-RU" sz="2800">
                <a:latin typeface="+mj-lt"/>
              </a:rPr>
              <a:t>Алексей Майборода. </a:t>
            </a:r>
            <a:br>
              <a:rPr lang="en-US" sz="2800" dirty="0">
                <a:latin typeface="+mj-lt"/>
              </a:rPr>
            </a:br>
            <a:r>
              <a:rPr lang="ru-RU" sz="2800" dirty="0">
                <a:latin typeface="+mj-lt"/>
              </a:rPr>
              <a:t>Я </a:t>
            </a:r>
            <a:r>
              <a:rPr lang="ru-RU" sz="2800" dirty="0" err="1">
                <a:latin typeface="+mj-lt"/>
              </a:rPr>
              <a:t>продакт</a:t>
            </a:r>
            <a:r>
              <a:rPr lang="ru-RU" sz="2800" dirty="0">
                <a:latin typeface="+mj-lt"/>
              </a:rPr>
              <a:t>-менеджер по холодильному оборудованию. </a:t>
            </a:r>
            <a:br>
              <a:rPr lang="en-US" sz="2800" dirty="0">
                <a:latin typeface="+mj-lt"/>
              </a:rPr>
            </a:br>
            <a:r>
              <a:rPr lang="ru-RU" sz="2800" dirty="0">
                <a:latin typeface="+mj-lt"/>
              </a:rPr>
              <a:t>Рад приветствовать Вас на этом курсе</a:t>
            </a:r>
            <a:r>
              <a:rPr lang="en-US" sz="2800" dirty="0">
                <a:latin typeface="+mj-lt"/>
              </a:rPr>
              <a:t>.</a:t>
            </a:r>
            <a:endParaRPr lang="ru-RU" sz="2800" dirty="0">
              <a:latin typeface="+mj-lt"/>
            </a:endParaRPr>
          </a:p>
          <a:p>
            <a:endParaRPr lang="ru-RU" sz="2200" dirty="0">
              <a:latin typeface="+mj-lt"/>
            </a:endParaRPr>
          </a:p>
        </p:txBody>
      </p:sp>
      <p:sp>
        <p:nvSpPr>
          <p:cNvPr id="28" name="Блок-схема: узел 27">
            <a:extLst>
              <a:ext uri="{FF2B5EF4-FFF2-40B4-BE49-F238E27FC236}">
                <a16:creationId xmlns:a16="http://schemas.microsoft.com/office/drawing/2014/main" id="{A8DAE7B3-9FF2-46F7-955C-737791437265}"/>
              </a:ext>
            </a:extLst>
          </p:cNvPr>
          <p:cNvSpPr/>
          <p:nvPr/>
        </p:nvSpPr>
        <p:spPr>
          <a:xfrm>
            <a:off x="11272466" y="1084962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Блок-схема: узел 28">
            <a:extLst>
              <a:ext uri="{FF2B5EF4-FFF2-40B4-BE49-F238E27FC236}">
                <a16:creationId xmlns:a16="http://schemas.microsoft.com/office/drawing/2014/main" id="{F4E3BA43-256E-481A-A966-1A60CDCA1AF5}"/>
              </a:ext>
            </a:extLst>
          </p:cNvPr>
          <p:cNvSpPr/>
          <p:nvPr/>
        </p:nvSpPr>
        <p:spPr>
          <a:xfrm>
            <a:off x="5437756" y="4093312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B6276AE6-9C80-4784-972E-7214897EBBE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5125" y="108404"/>
            <a:ext cx="307978" cy="307978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871C2BE0-D508-4B0E-94CE-C80E2708A16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28052" y="-379684"/>
            <a:ext cx="856103" cy="856103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88D5B408-8A6A-4F41-9775-2421F5C5366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2202" y="416382"/>
            <a:ext cx="120074" cy="120074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A965E3F7-75E4-4E70-BC43-76957876E5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90433" y="6215922"/>
            <a:ext cx="307978" cy="307978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D04DCC5B-F042-4A76-8AAA-33AF925880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63948" y="6429948"/>
            <a:ext cx="856103" cy="856103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12AD5546-1B7C-4583-9A14-7BEB4E59B8D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03911" y="6617852"/>
            <a:ext cx="120074" cy="120074"/>
          </a:xfrm>
          <a:prstGeom prst="rect">
            <a:avLst/>
          </a:prstGeom>
        </p:spPr>
      </p:pic>
      <p:sp>
        <p:nvSpPr>
          <p:cNvPr id="36" name="Блок-схема: узел 35">
            <a:extLst>
              <a:ext uri="{FF2B5EF4-FFF2-40B4-BE49-F238E27FC236}">
                <a16:creationId xmlns:a16="http://schemas.microsoft.com/office/drawing/2014/main" id="{4BBACAEB-5C94-4883-A81F-DFBF0C49357C}"/>
              </a:ext>
            </a:extLst>
          </p:cNvPr>
          <p:cNvSpPr/>
          <p:nvPr/>
        </p:nvSpPr>
        <p:spPr>
          <a:xfrm>
            <a:off x="3800732" y="1731485"/>
            <a:ext cx="109060" cy="109060"/>
          </a:xfrm>
          <a:prstGeom prst="flowChartConnector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Блок-схема: узел 36">
            <a:extLst>
              <a:ext uri="{FF2B5EF4-FFF2-40B4-BE49-F238E27FC236}">
                <a16:creationId xmlns:a16="http://schemas.microsoft.com/office/drawing/2014/main" id="{C55E7B66-39B4-4BCB-B866-5BFEA485BE13}"/>
              </a:ext>
            </a:extLst>
          </p:cNvPr>
          <p:cNvSpPr/>
          <p:nvPr/>
        </p:nvSpPr>
        <p:spPr>
          <a:xfrm>
            <a:off x="4019474" y="1496000"/>
            <a:ext cx="235485" cy="235485"/>
          </a:xfrm>
          <a:prstGeom prst="flowChartConnector">
            <a:avLst/>
          </a:prstGeom>
          <a:solidFill>
            <a:schemeClr val="bg1">
              <a:alpha val="5098"/>
            </a:schemeClr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8" name="Group 17">
            <a:extLst>
              <a:ext uri="{FF2B5EF4-FFF2-40B4-BE49-F238E27FC236}">
                <a16:creationId xmlns:a16="http://schemas.microsoft.com/office/drawing/2014/main" id="{09C0E1DD-566E-42EC-B78C-5213D9EA4360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0900338" y="6215922"/>
            <a:ext cx="482600" cy="482600"/>
            <a:chOff x="4003352" y="5070554"/>
            <a:chExt cx="482600" cy="482600"/>
          </a:xfrm>
        </p:grpSpPr>
        <p:sp>
          <p:nvSpPr>
            <p:cNvPr id="39" name="Oval 2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D9710371-4868-451D-AED7-A51ACB814573}"/>
                </a:ext>
              </a:extLst>
            </p:cNvPr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40" name="Freeform 144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826AB0A8-95E9-4465-A36F-BF96E9616F71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201970" y="5203615"/>
              <a:ext cx="127000" cy="204788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grpSp>
        <p:nvGrpSpPr>
          <p:cNvPr id="41" name="Group 18">
            <a:extLst>
              <a:ext uri="{FF2B5EF4-FFF2-40B4-BE49-F238E27FC236}">
                <a16:creationId xmlns:a16="http://schemas.microsoft.com/office/drawing/2014/main" id="{74C4593F-1430-427D-AEDC-AE954EC082E8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137398" y="6215922"/>
            <a:ext cx="482600" cy="482600"/>
            <a:chOff x="4003352" y="5070554"/>
            <a:chExt cx="482600" cy="482600"/>
          </a:xfrm>
        </p:grpSpPr>
        <p:sp>
          <p:nvSpPr>
            <p:cNvPr id="42" name="Oval 19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F7C31A92-6013-4E0B-8A26-8F91D0F0B700}"/>
                </a:ext>
              </a:extLst>
            </p:cNvPr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43" name="Freeform 144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827481F6-EEAE-4E91-8C05-EB9240F27729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169434" y="5213554"/>
              <a:ext cx="122587" cy="197672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sp>
        <p:nvSpPr>
          <p:cNvPr id="44" name="Прямоугольник 4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45F47FD8-0061-4E65-84FE-232C5B20C7F5}"/>
              </a:ext>
            </a:extLst>
          </p:cNvPr>
          <p:cNvSpPr/>
          <p:nvPr/>
        </p:nvSpPr>
        <p:spPr>
          <a:xfrm>
            <a:off x="10155295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E558D50-C2C7-4AEA-A959-84201EE55077}"/>
              </a:ext>
            </a:extLst>
          </p:cNvPr>
          <p:cNvSpPr/>
          <p:nvPr/>
        </p:nvSpPr>
        <p:spPr>
          <a:xfrm>
            <a:off x="10924729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358B1C8C-F3A2-4CE9-A243-0118C653262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6309" y="0"/>
            <a:ext cx="51435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27289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11111E-6 L -0.47864 1.1111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32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3.7037E-6 L 0.47864 3.7037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32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4812B1-8BA0-4254-8F79-A24E0D6414E7}"/>
              </a:ext>
            </a:extLst>
          </p:cNvPr>
          <p:cNvSpPr txBox="1"/>
          <p:nvPr/>
        </p:nvSpPr>
        <p:spPr>
          <a:xfrm>
            <a:off x="5353808" y="1305229"/>
            <a:ext cx="575556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+mj-lt"/>
              </a:rPr>
              <a:t>Электронный курс «Чиллеры» 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был специально разработан </a:t>
            </a:r>
            <a:br>
              <a:rPr lang="en-US" sz="2800" dirty="0">
                <a:latin typeface="+mj-lt"/>
              </a:rPr>
            </a:br>
            <a:r>
              <a:rPr lang="ru-RU" sz="2800" dirty="0">
                <a:latin typeface="+mj-lt"/>
              </a:rPr>
              <a:t>для сотрудников нашей Компании</a:t>
            </a:r>
            <a:r>
              <a:rPr lang="en-US" sz="2800" dirty="0">
                <a:latin typeface="+mj-lt"/>
              </a:rPr>
              <a:t>.</a:t>
            </a:r>
          </a:p>
          <a:p>
            <a:endParaRPr lang="en-US" sz="2800" dirty="0">
              <a:latin typeface="+mj-lt"/>
            </a:endParaRPr>
          </a:p>
          <a:p>
            <a:r>
              <a:rPr lang="ru-RU" sz="2800" dirty="0">
                <a:latin typeface="+mj-lt"/>
              </a:rPr>
              <a:t>Обучение поможет Вам разобраться </a:t>
            </a:r>
            <a:br>
              <a:rPr lang="en-US" sz="2800" dirty="0">
                <a:latin typeface="+mj-lt"/>
              </a:rPr>
            </a:br>
            <a:r>
              <a:rPr lang="ru-RU" sz="2800" dirty="0">
                <a:latin typeface="+mj-lt"/>
              </a:rPr>
              <a:t>со всеми тонкостями холодильного оборудования, которое выпускает </a:t>
            </a:r>
            <a:br>
              <a:rPr lang="en-US" sz="2800" dirty="0">
                <a:latin typeface="+mj-lt"/>
              </a:rPr>
            </a:br>
            <a:r>
              <a:rPr lang="ru-RU" sz="2800" dirty="0">
                <a:latin typeface="+mj-lt"/>
              </a:rPr>
              <a:t>наша Компания</a:t>
            </a:r>
            <a:r>
              <a:rPr lang="en-US" sz="2800" dirty="0">
                <a:latin typeface="+mj-lt"/>
              </a:rPr>
              <a:t>.</a:t>
            </a:r>
            <a:endParaRPr lang="ru-RU" sz="2800" dirty="0">
              <a:latin typeface="+mj-lt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0A5A4E-92E1-43BA-90AF-756EE8B04A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5125" y="108404"/>
            <a:ext cx="307978" cy="30797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56CE8A-4FC9-4A63-A5BE-82230586EA3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28052" y="-379684"/>
            <a:ext cx="856103" cy="85610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ACAFBA9-835A-41B9-821E-A5274CB26E4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2202" y="416382"/>
            <a:ext cx="120074" cy="12007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3F9AE2-32E3-4D66-832E-A1EE0F1AB4B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90433" y="6215922"/>
            <a:ext cx="307978" cy="30797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4D63FBD-9F85-481C-8ABD-2959B6CFE58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63948" y="6429948"/>
            <a:ext cx="856103" cy="85610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037B553-163B-47CD-8D3F-9D878AB8D4F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03911" y="6617852"/>
            <a:ext cx="120074" cy="120074"/>
          </a:xfrm>
          <a:prstGeom prst="rect">
            <a:avLst/>
          </a:prstGeom>
        </p:spPr>
      </p:pic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16F8C13E-0D35-497F-831D-3C9213F7F2BE}"/>
              </a:ext>
            </a:extLst>
          </p:cNvPr>
          <p:cNvSpPr/>
          <p:nvPr/>
        </p:nvSpPr>
        <p:spPr>
          <a:xfrm>
            <a:off x="5205462" y="907767"/>
            <a:ext cx="6038907" cy="4321458"/>
          </a:xfrm>
          <a:prstGeom prst="roundRect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>
            <a:extLst>
              <a:ext uri="{FF2B5EF4-FFF2-40B4-BE49-F238E27FC236}">
                <a16:creationId xmlns:a16="http://schemas.microsoft.com/office/drawing/2014/main" id="{5B5DF259-BCB3-4B77-B1F7-2067C32312AD}"/>
              </a:ext>
            </a:extLst>
          </p:cNvPr>
          <p:cNvSpPr/>
          <p:nvPr/>
        </p:nvSpPr>
        <p:spPr>
          <a:xfrm>
            <a:off x="10537497" y="5146675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CD6D25DB-1DBE-488E-8728-9EE9924F08FF}"/>
              </a:ext>
            </a:extLst>
          </p:cNvPr>
          <p:cNvSpPr/>
          <p:nvPr/>
        </p:nvSpPr>
        <p:spPr>
          <a:xfrm>
            <a:off x="5770844" y="818160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B668C1CA-7CA6-4006-B57F-BD495EBB6FF3}"/>
              </a:ext>
            </a:extLst>
          </p:cNvPr>
          <p:cNvSpPr/>
          <p:nvPr/>
        </p:nvSpPr>
        <p:spPr>
          <a:xfrm>
            <a:off x="3996022" y="1731485"/>
            <a:ext cx="109060" cy="109060"/>
          </a:xfrm>
          <a:prstGeom prst="flowChartConnector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F7C9B38A-A514-4800-A80D-18E821F2F3E5}"/>
              </a:ext>
            </a:extLst>
          </p:cNvPr>
          <p:cNvSpPr/>
          <p:nvPr/>
        </p:nvSpPr>
        <p:spPr>
          <a:xfrm>
            <a:off x="4214764" y="1496000"/>
            <a:ext cx="235485" cy="235485"/>
          </a:xfrm>
          <a:prstGeom prst="flowChartConnector">
            <a:avLst/>
          </a:prstGeom>
          <a:solidFill>
            <a:schemeClr val="bg1">
              <a:alpha val="5098"/>
            </a:schemeClr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Picture 3">
            <a:extLst>
              <a:ext uri="{FF2B5EF4-FFF2-40B4-BE49-F238E27FC236}">
                <a16:creationId xmlns:a16="http://schemas.microsoft.com/office/drawing/2014/main" id="{71F56769-C692-4494-964E-3BE3D65EA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141" y="117067"/>
            <a:ext cx="2219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7">
            <a:extLst>
              <a:ext uri="{FF2B5EF4-FFF2-40B4-BE49-F238E27FC236}">
                <a16:creationId xmlns:a16="http://schemas.microsoft.com/office/drawing/2014/main" id="{790E26DC-0588-436F-981F-9131662A485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0900338" y="6215922"/>
            <a:ext cx="482600" cy="482600"/>
            <a:chOff x="4003352" y="5070554"/>
            <a:chExt cx="482600" cy="482600"/>
          </a:xfrm>
        </p:grpSpPr>
        <p:sp>
          <p:nvSpPr>
            <p:cNvPr id="17" name="Oval 2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324EB204-F07A-4A7A-9708-F76D13A10191}"/>
                </a:ext>
              </a:extLst>
            </p:cNvPr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18" name="Freeform 144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7F716BC8-1427-4DF3-80CC-75FA9AC51DA5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201970" y="5203615"/>
              <a:ext cx="127000" cy="204788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3D29AF0-664B-4348-9CEF-0E8519EAB673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137398" y="6215922"/>
            <a:ext cx="482600" cy="482600"/>
            <a:chOff x="4003352" y="5070554"/>
            <a:chExt cx="482600" cy="482600"/>
          </a:xfrm>
        </p:grpSpPr>
        <p:sp>
          <p:nvSpPr>
            <p:cNvPr id="20" name="Oval 19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FD840A26-CE73-469F-882E-1477514A9CA0}"/>
                </a:ext>
              </a:extLst>
            </p:cNvPr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1" name="Freeform 144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66E64A95-BA85-4FDC-A372-C49098154CE3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169434" y="5213554"/>
              <a:ext cx="122587" cy="197672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sp>
        <p:nvSpPr>
          <p:cNvPr id="22" name="Прямоугольник 21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B8461BA-84DD-41FF-A600-2093249B6921}"/>
              </a:ext>
            </a:extLst>
          </p:cNvPr>
          <p:cNvSpPr/>
          <p:nvPr/>
        </p:nvSpPr>
        <p:spPr>
          <a:xfrm>
            <a:off x="10155295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5A1FC29-7E5B-4768-A46F-D9CD32E97BAE}"/>
              </a:ext>
            </a:extLst>
          </p:cNvPr>
          <p:cNvSpPr/>
          <p:nvPr/>
        </p:nvSpPr>
        <p:spPr>
          <a:xfrm>
            <a:off x="10924729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71E2DA5C-8C35-4CE9-9492-B36844DE11B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882" y="-160478"/>
            <a:ext cx="5264244" cy="70184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6437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0 L 0.39101 0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5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26 0 L -0.39101 0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4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C898666-3ECC-4850-93AC-E1D199A85EC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5" y="108404"/>
            <a:ext cx="307978" cy="30797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3616BAA-C679-4258-B038-6E712DD52C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8052" y="-379684"/>
            <a:ext cx="856103" cy="85610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AAF38D-9D54-4C7F-BECC-971FFB2C1C4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02" y="416382"/>
            <a:ext cx="120074" cy="12007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2272F24-7EDD-4EB2-9F02-1CC9DE14274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0433" y="6215922"/>
            <a:ext cx="307978" cy="30797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7A8687D-4954-457F-81D5-E6DA1F120E4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3948" y="6429948"/>
            <a:ext cx="856103" cy="85610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94D6F4E-36AD-4AF5-931B-36588336E9F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3911" y="6617852"/>
            <a:ext cx="120074" cy="120074"/>
          </a:xfrm>
          <a:prstGeom prst="rect">
            <a:avLst/>
          </a:prstGeom>
        </p:spPr>
      </p:pic>
      <p:pic>
        <p:nvPicPr>
          <p:cNvPr id="15" name="Picture 3">
            <a:extLst>
              <a:ext uri="{FF2B5EF4-FFF2-40B4-BE49-F238E27FC236}">
                <a16:creationId xmlns:a16="http://schemas.microsoft.com/office/drawing/2014/main" id="{F07ED8E6-5CFB-4ACF-9D65-C529F1A37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141" y="117067"/>
            <a:ext cx="2219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7">
            <a:extLst>
              <a:ext uri="{FF2B5EF4-FFF2-40B4-BE49-F238E27FC236}">
                <a16:creationId xmlns:a16="http://schemas.microsoft.com/office/drawing/2014/main" id="{A3839E38-7A35-43D3-88E1-2CF0FC3A4AA8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0900338" y="6215922"/>
            <a:ext cx="482600" cy="482600"/>
            <a:chOff x="4003352" y="5070554"/>
            <a:chExt cx="482600" cy="482600"/>
          </a:xfrm>
        </p:grpSpPr>
        <p:sp>
          <p:nvSpPr>
            <p:cNvPr id="17" name="Oval 2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84975F39-768F-42E4-B9E7-A07CB7F1B16D}"/>
                </a:ext>
              </a:extLst>
            </p:cNvPr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18" name="Freeform 144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2E1E41F0-805D-4B65-A0F5-33924ED4ECD7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201970" y="5203615"/>
              <a:ext cx="127000" cy="204788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22FA2AD-504F-4DB2-BE0C-7F430FE433F4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137398" y="6215922"/>
            <a:ext cx="482600" cy="482600"/>
            <a:chOff x="4003352" y="5070554"/>
            <a:chExt cx="482600" cy="482600"/>
          </a:xfrm>
        </p:grpSpPr>
        <p:sp>
          <p:nvSpPr>
            <p:cNvPr id="20" name="Oval 19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7B23872D-6999-4D2D-B4AA-7ACCC621BDCC}"/>
                </a:ext>
              </a:extLst>
            </p:cNvPr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1" name="Freeform 144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31D0CE81-6322-4A95-9605-CF90AC69EB1E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169434" y="5213554"/>
              <a:ext cx="122587" cy="197672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sp>
        <p:nvSpPr>
          <p:cNvPr id="22" name="Прямоугольник 21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BB016B6-E869-4082-8FFB-617700E6AC23}"/>
              </a:ext>
            </a:extLst>
          </p:cNvPr>
          <p:cNvSpPr/>
          <p:nvPr/>
        </p:nvSpPr>
        <p:spPr>
          <a:xfrm>
            <a:off x="10155295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8A6BFBD-261F-41BB-9450-3597A3927F8F}"/>
              </a:ext>
            </a:extLst>
          </p:cNvPr>
          <p:cNvSpPr/>
          <p:nvPr/>
        </p:nvSpPr>
        <p:spPr>
          <a:xfrm>
            <a:off x="10924729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5D99911-9879-44D8-B29D-71D0FF39E3B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90" y="-226875"/>
            <a:ext cx="5313276" cy="7084875"/>
          </a:xfrm>
          <a:prstGeom prst="rect">
            <a:avLst/>
          </a:prstGeom>
        </p:spPr>
      </p:pic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12AD3501-6BD7-4F25-AD86-1209493DB8D0}"/>
              </a:ext>
            </a:extLst>
          </p:cNvPr>
          <p:cNvSpPr/>
          <p:nvPr/>
        </p:nvSpPr>
        <p:spPr>
          <a:xfrm>
            <a:off x="4833212" y="858719"/>
            <a:ext cx="6870699" cy="205680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>
            <a:extLst>
              <a:ext uri="{FF2B5EF4-FFF2-40B4-BE49-F238E27FC236}">
                <a16:creationId xmlns:a16="http://schemas.microsoft.com/office/drawing/2014/main" id="{25A221CE-D6E6-4960-A426-601DAC8C7226}"/>
              </a:ext>
            </a:extLst>
          </p:cNvPr>
          <p:cNvSpPr/>
          <p:nvPr/>
        </p:nvSpPr>
        <p:spPr>
          <a:xfrm>
            <a:off x="11303099" y="2839298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08E26B31-BF35-470A-8DD4-D27C138796FD}"/>
              </a:ext>
            </a:extLst>
          </p:cNvPr>
          <p:cNvSpPr/>
          <p:nvPr/>
        </p:nvSpPr>
        <p:spPr>
          <a:xfrm>
            <a:off x="5119541" y="792526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B298C629-62B1-42B1-B970-8C800AF0DFB3}"/>
              </a:ext>
            </a:extLst>
          </p:cNvPr>
          <p:cNvSpPr/>
          <p:nvPr/>
        </p:nvSpPr>
        <p:spPr>
          <a:xfrm>
            <a:off x="3623772" y="1429740"/>
            <a:ext cx="109060" cy="109060"/>
          </a:xfrm>
          <a:prstGeom prst="flowChartConnector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/>
          </a:p>
        </p:txBody>
      </p:sp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E237F0FF-D452-4538-8EFE-4E5B779BCB28}"/>
              </a:ext>
            </a:extLst>
          </p:cNvPr>
          <p:cNvSpPr/>
          <p:nvPr/>
        </p:nvSpPr>
        <p:spPr>
          <a:xfrm>
            <a:off x="3842514" y="1194255"/>
            <a:ext cx="235485" cy="235485"/>
          </a:xfrm>
          <a:prstGeom prst="flowChartConnector">
            <a:avLst/>
          </a:prstGeom>
          <a:solidFill>
            <a:schemeClr val="bg1">
              <a:alpha val="5098"/>
            </a:schemeClr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EF7C636-0BB1-4F14-819F-A419364ADA32}"/>
              </a:ext>
            </a:extLst>
          </p:cNvPr>
          <p:cNvSpPr txBox="1"/>
          <p:nvPr/>
        </p:nvSpPr>
        <p:spPr>
          <a:xfrm>
            <a:off x="4964826" y="1005063"/>
            <a:ext cx="657945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+mj-lt"/>
              </a:rPr>
              <a:t>У Вас появятся новые знания, что непременно улучшит качество Ваших консультаций с Клиентом, 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а значит увеличит Ваши продажи.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993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-0.00047 L 0.50052 -0.000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1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26 1.11111E-6 L -0.50052 1.11111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13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48FE4678-5902-426D-954F-9959DA53DEB4}"/>
              </a:ext>
            </a:extLst>
          </p:cNvPr>
          <p:cNvSpPr/>
          <p:nvPr/>
        </p:nvSpPr>
        <p:spPr>
          <a:xfrm>
            <a:off x="5353811" y="870479"/>
            <a:ext cx="5872145" cy="4799061"/>
          </a:xfrm>
          <a:prstGeom prst="roundRect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узел 3">
            <a:extLst>
              <a:ext uri="{FF2B5EF4-FFF2-40B4-BE49-F238E27FC236}">
                <a16:creationId xmlns:a16="http://schemas.microsoft.com/office/drawing/2014/main" id="{F6CFA578-E4D6-468E-A332-0D5840186F68}"/>
              </a:ext>
            </a:extLst>
          </p:cNvPr>
          <p:cNvSpPr/>
          <p:nvPr/>
        </p:nvSpPr>
        <p:spPr>
          <a:xfrm>
            <a:off x="4390763" y="1731485"/>
            <a:ext cx="109060" cy="109060"/>
          </a:xfrm>
          <a:prstGeom prst="flowChartConnector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>
            <a:extLst>
              <a:ext uri="{FF2B5EF4-FFF2-40B4-BE49-F238E27FC236}">
                <a16:creationId xmlns:a16="http://schemas.microsoft.com/office/drawing/2014/main" id="{087A176D-F8D4-4307-BED1-3872BEA57AFD}"/>
              </a:ext>
            </a:extLst>
          </p:cNvPr>
          <p:cNvSpPr/>
          <p:nvPr/>
        </p:nvSpPr>
        <p:spPr>
          <a:xfrm>
            <a:off x="4609505" y="1496000"/>
            <a:ext cx="235485" cy="235485"/>
          </a:xfrm>
          <a:prstGeom prst="flowChartConnector">
            <a:avLst/>
          </a:prstGeom>
          <a:solidFill>
            <a:schemeClr val="bg1">
              <a:alpha val="5098"/>
            </a:schemeClr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A05CCB-928A-4E06-9CCF-4A79296BD178}"/>
              </a:ext>
            </a:extLst>
          </p:cNvPr>
          <p:cNvSpPr txBox="1"/>
          <p:nvPr/>
        </p:nvSpPr>
        <p:spPr>
          <a:xfrm>
            <a:off x="5749880" y="989840"/>
            <a:ext cx="62814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28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Блок-схема: узел 6">
            <a:extLst>
              <a:ext uri="{FF2B5EF4-FFF2-40B4-BE49-F238E27FC236}">
                <a16:creationId xmlns:a16="http://schemas.microsoft.com/office/drawing/2014/main" id="{1C8A0EE4-CE2E-407C-B048-88DB656FA812}"/>
              </a:ext>
            </a:extLst>
          </p:cNvPr>
          <p:cNvSpPr/>
          <p:nvPr/>
        </p:nvSpPr>
        <p:spPr>
          <a:xfrm>
            <a:off x="6029939" y="5583068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F23BEA1-86CE-4F3A-AA61-0C5DEB2058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5125" y="108404"/>
            <a:ext cx="307978" cy="30797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5656E99-CDF0-4395-84D9-B11DB7E1049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28052" y="-379684"/>
            <a:ext cx="856103" cy="85610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E370D70-85E7-4565-A5B1-AF577353DA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2202" y="416382"/>
            <a:ext cx="120074" cy="12007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DE49B08-B6AB-48AC-BC00-55AE4D2297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90433" y="6215922"/>
            <a:ext cx="307978" cy="30797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C11E8C5-7C7A-4C47-8FBD-8B1848FD6CB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63948" y="6429948"/>
            <a:ext cx="856103" cy="85610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F2E40E6-39F6-4F3B-A261-C5D086E3E9D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03911" y="6617852"/>
            <a:ext cx="120074" cy="120074"/>
          </a:xfrm>
          <a:prstGeom prst="rect">
            <a:avLst/>
          </a:prstGeom>
        </p:spPr>
      </p:pic>
      <p:pic>
        <p:nvPicPr>
          <p:cNvPr id="14" name="Picture 3">
            <a:extLst>
              <a:ext uri="{FF2B5EF4-FFF2-40B4-BE49-F238E27FC236}">
                <a16:creationId xmlns:a16="http://schemas.microsoft.com/office/drawing/2014/main" id="{18E99A1D-7142-4EF1-8BF6-C0C13810DA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141" y="117067"/>
            <a:ext cx="2219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Блок-схема: узел 14">
            <a:extLst>
              <a:ext uri="{FF2B5EF4-FFF2-40B4-BE49-F238E27FC236}">
                <a16:creationId xmlns:a16="http://schemas.microsoft.com/office/drawing/2014/main" id="{A3F73B83-9EAA-490F-82BA-CD1F64275135}"/>
              </a:ext>
            </a:extLst>
          </p:cNvPr>
          <p:cNvSpPr/>
          <p:nvPr/>
        </p:nvSpPr>
        <p:spPr>
          <a:xfrm>
            <a:off x="10380721" y="801578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6" name="Group 17">
            <a:extLst>
              <a:ext uri="{FF2B5EF4-FFF2-40B4-BE49-F238E27FC236}">
                <a16:creationId xmlns:a16="http://schemas.microsoft.com/office/drawing/2014/main" id="{BA1E4480-1BC7-489A-88AB-3D0CC9F21F29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0900338" y="6215922"/>
            <a:ext cx="482600" cy="482600"/>
            <a:chOff x="4003352" y="5070554"/>
            <a:chExt cx="482600" cy="482600"/>
          </a:xfrm>
        </p:grpSpPr>
        <p:sp>
          <p:nvSpPr>
            <p:cNvPr id="17" name="Oval 2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99D33352-DFD2-468A-8C04-B3D097A5FED3}"/>
                </a:ext>
              </a:extLst>
            </p:cNvPr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18" name="Freeform 144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4DCCCE19-126D-4D73-A161-987623DAF687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201970" y="5203615"/>
              <a:ext cx="127000" cy="204788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49C371A-E10A-4026-A52B-BB288BEE151D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137398" y="6215922"/>
            <a:ext cx="482600" cy="482600"/>
            <a:chOff x="4003352" y="5070554"/>
            <a:chExt cx="482600" cy="482600"/>
          </a:xfrm>
        </p:grpSpPr>
        <p:sp>
          <p:nvSpPr>
            <p:cNvPr id="20" name="Oval 19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480700E3-FF9E-4074-B1E4-2C9E7461F4AE}"/>
                </a:ext>
              </a:extLst>
            </p:cNvPr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1" name="Freeform 144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0B38E471-89D8-4665-911C-1FF58ECFA26D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169434" y="5213554"/>
              <a:ext cx="122587" cy="197672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sp>
        <p:nvSpPr>
          <p:cNvPr id="22" name="Прямоугольник 21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C386FDE3-9ABA-404A-9778-AE8894951CD5}"/>
              </a:ext>
            </a:extLst>
          </p:cNvPr>
          <p:cNvSpPr/>
          <p:nvPr/>
        </p:nvSpPr>
        <p:spPr>
          <a:xfrm>
            <a:off x="10155295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DD12C28-644F-41E4-A94F-4BE4274B9F2F}"/>
              </a:ext>
            </a:extLst>
          </p:cNvPr>
          <p:cNvSpPr/>
          <p:nvPr/>
        </p:nvSpPr>
        <p:spPr>
          <a:xfrm>
            <a:off x="10924729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E2B6F956-F147-4982-83AD-E73B28E350B7}"/>
              </a:ext>
            </a:extLst>
          </p:cNvPr>
          <p:cNvSpPr/>
          <p:nvPr/>
        </p:nvSpPr>
        <p:spPr>
          <a:xfrm>
            <a:off x="5742839" y="1301295"/>
            <a:ext cx="565665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+mj-lt"/>
              </a:rPr>
              <a:t>При необходимости обеспечить охлаждение здания, Клиент 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стоит перед не простым 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выбором системы охлаждения. </a:t>
            </a:r>
          </a:p>
          <a:p>
            <a:endParaRPr lang="ru-RU" sz="2800" dirty="0">
              <a:latin typeface="+mj-lt"/>
            </a:endParaRPr>
          </a:p>
          <a:p>
            <a:r>
              <a:rPr lang="ru-RU" sz="2800" dirty="0">
                <a:latin typeface="+mj-lt"/>
              </a:rPr>
              <a:t>Одним из надежных 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и эффективных вариантов 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является,  охлаждение 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при помощи </a:t>
            </a:r>
            <a:r>
              <a:rPr lang="ru-RU" sz="2800" dirty="0" err="1">
                <a:latin typeface="+mj-lt"/>
              </a:rPr>
              <a:t>чиллера</a:t>
            </a:r>
            <a:r>
              <a:rPr lang="ru-RU" sz="2800" dirty="0">
                <a:latin typeface="+mj-lt"/>
              </a:rPr>
              <a:t>.</a:t>
            </a: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64C5FE9C-9F59-4E3A-8D16-1F0AF22BBAB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473" y="-433523"/>
            <a:ext cx="5468264" cy="72915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9055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-0.00047 L -0.36354 -0.000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9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26 2.59259E-6 L 0.36354 2.59259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9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9E671EED-9885-48A8-B469-A88910013893}"/>
              </a:ext>
            </a:extLst>
          </p:cNvPr>
          <p:cNvCxnSpPr>
            <a:cxnSpLocks/>
            <a:endCxn id="11" idx="6"/>
          </p:cNvCxnSpPr>
          <p:nvPr/>
        </p:nvCxnSpPr>
        <p:spPr>
          <a:xfrm>
            <a:off x="2427675" y="2708275"/>
            <a:ext cx="2538701" cy="959361"/>
          </a:xfrm>
          <a:prstGeom prst="line">
            <a:avLst/>
          </a:prstGeom>
          <a:ln w="28575">
            <a:solidFill>
              <a:srgbClr val="3AAAE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DC0B8A64-4D92-4AA2-884A-6CD2A5CEDDC9}"/>
              </a:ext>
            </a:extLst>
          </p:cNvPr>
          <p:cNvCxnSpPr>
            <a:cxnSpLocks/>
            <a:stCxn id="10" idx="6"/>
          </p:cNvCxnSpPr>
          <p:nvPr/>
        </p:nvCxnSpPr>
        <p:spPr>
          <a:xfrm>
            <a:off x="5042460" y="3667635"/>
            <a:ext cx="3083513" cy="0"/>
          </a:xfrm>
          <a:prstGeom prst="line">
            <a:avLst/>
          </a:prstGeom>
          <a:ln w="28575">
            <a:solidFill>
              <a:srgbClr val="3AAAE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7">
            <a:extLst>
              <a:ext uri="{FF2B5EF4-FFF2-40B4-BE49-F238E27FC236}">
                <a16:creationId xmlns:a16="http://schemas.microsoft.com/office/drawing/2014/main" id="{817D2E59-94D6-47E4-A4ED-986EEB2C6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2189" y="48368"/>
            <a:ext cx="2257609" cy="633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36A21CB-EE6F-46E1-B631-9AD7B27C6DCE}"/>
              </a:ext>
            </a:extLst>
          </p:cNvPr>
          <p:cNvSpPr/>
          <p:nvPr/>
        </p:nvSpPr>
        <p:spPr>
          <a:xfrm>
            <a:off x="5128129" y="1331893"/>
            <a:ext cx="7623756" cy="18872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80000"/>
              </a:lnSpc>
            </a:pPr>
            <a:r>
              <a:rPr lang="ru-RU" sz="7200" b="1" dirty="0">
                <a:ln w="0"/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В этом курсе</a:t>
            </a:r>
          </a:p>
          <a:p>
            <a:pPr>
              <a:lnSpc>
                <a:spcPct val="80000"/>
              </a:lnSpc>
            </a:pPr>
            <a:r>
              <a:rPr lang="ru-RU" sz="7200" b="1" dirty="0">
                <a:ln w="0"/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мы разберем: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C01BB61-47E2-43E1-9081-62D46DF3AAE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5809" y="946076"/>
            <a:ext cx="2308309" cy="2308309"/>
          </a:xfrm>
          <a:prstGeom prst="rect">
            <a:avLst/>
          </a:prstGeom>
        </p:spPr>
      </p:pic>
      <p:sp>
        <p:nvSpPr>
          <p:cNvPr id="7" name="Блок-схема: узел 6">
            <a:extLst>
              <a:ext uri="{FF2B5EF4-FFF2-40B4-BE49-F238E27FC236}">
                <a16:creationId xmlns:a16="http://schemas.microsoft.com/office/drawing/2014/main" id="{297E9A57-1B88-44DF-8BDE-2CBA650D8133}"/>
              </a:ext>
            </a:extLst>
          </p:cNvPr>
          <p:cNvSpPr/>
          <p:nvPr/>
        </p:nvSpPr>
        <p:spPr>
          <a:xfrm>
            <a:off x="2262575" y="2581265"/>
            <a:ext cx="165100" cy="165100"/>
          </a:xfrm>
          <a:prstGeom prst="flowChartConnector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9ABA32-58FF-45DB-B58B-98ED0C3C6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24" y="1581698"/>
            <a:ext cx="1723610" cy="48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92B09990-16BB-44A2-B5D9-DFED61FE4E6E}"/>
              </a:ext>
            </a:extLst>
          </p:cNvPr>
          <p:cNvGrpSpPr/>
          <p:nvPr/>
        </p:nvGrpSpPr>
        <p:grpSpPr>
          <a:xfrm>
            <a:off x="4844572" y="3568691"/>
            <a:ext cx="197888" cy="197888"/>
            <a:chOff x="6271347" y="4197266"/>
            <a:chExt cx="197888" cy="197888"/>
          </a:xfrm>
          <a:solidFill>
            <a:schemeClr val="bg1"/>
          </a:solidFill>
        </p:grpSpPr>
        <p:sp>
          <p:nvSpPr>
            <p:cNvPr id="10" name="Блок-схема: узел 9">
              <a:extLst>
                <a:ext uri="{FF2B5EF4-FFF2-40B4-BE49-F238E27FC236}">
                  <a16:creationId xmlns:a16="http://schemas.microsoft.com/office/drawing/2014/main" id="{FFE8EFBC-4985-4D8D-B3CC-0B5256523A50}"/>
                </a:ext>
              </a:extLst>
            </p:cNvPr>
            <p:cNvSpPr/>
            <p:nvPr/>
          </p:nvSpPr>
          <p:spPr>
            <a:xfrm>
              <a:off x="6271347" y="4197266"/>
              <a:ext cx="197888" cy="197888"/>
            </a:xfrm>
            <a:prstGeom prst="flowChartConnector">
              <a:avLst/>
            </a:prstGeom>
            <a:grpFill/>
            <a:ln w="28575">
              <a:solidFill>
                <a:srgbClr val="3AAA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Блок-схема: узел 10">
              <a:extLst>
                <a:ext uri="{FF2B5EF4-FFF2-40B4-BE49-F238E27FC236}">
                  <a16:creationId xmlns:a16="http://schemas.microsoft.com/office/drawing/2014/main" id="{FBB81D9E-0838-4853-AFEA-651CC0FD617A}"/>
                </a:ext>
              </a:extLst>
            </p:cNvPr>
            <p:cNvSpPr/>
            <p:nvPr/>
          </p:nvSpPr>
          <p:spPr>
            <a:xfrm>
              <a:off x="6347432" y="4273351"/>
              <a:ext cx="45719" cy="45719"/>
            </a:xfrm>
            <a:prstGeom prst="flowChartConnector">
              <a:avLst/>
            </a:prstGeom>
            <a:grpFill/>
            <a:ln w="28575">
              <a:solidFill>
                <a:srgbClr val="3AAA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BEDDE4BD-C48B-4208-9FF2-C3DD17EF1E84}"/>
              </a:ext>
            </a:extLst>
          </p:cNvPr>
          <p:cNvSpPr/>
          <p:nvPr/>
        </p:nvSpPr>
        <p:spPr>
          <a:xfrm>
            <a:off x="8125973" y="3587190"/>
            <a:ext cx="165100" cy="165100"/>
          </a:xfrm>
          <a:prstGeom prst="flowChartConnector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EE1C9BC-31BF-4B82-976E-7F2804DB73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5125" y="108404"/>
            <a:ext cx="307978" cy="30797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7943D4F-45B4-4C7D-96A7-C1A8432E818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28052" y="-379684"/>
            <a:ext cx="856103" cy="85610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0C229B3-E0DD-4524-83BA-74AD7CA0966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2202" y="416382"/>
            <a:ext cx="120074" cy="12007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7C08727-BDDF-46AB-A45B-27D7CF32D54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90433" y="6215922"/>
            <a:ext cx="307978" cy="30797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0BBA7EC-3864-4A77-915B-9CBC81C4A12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63948" y="6429948"/>
            <a:ext cx="856103" cy="856103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6C16D08-7ADF-40B0-A38E-1370826184A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03911" y="6617852"/>
            <a:ext cx="120074" cy="120074"/>
          </a:xfrm>
          <a:prstGeom prst="rect">
            <a:avLst/>
          </a:prstGeom>
        </p:spPr>
      </p:pic>
      <p:grpSp>
        <p:nvGrpSpPr>
          <p:cNvPr id="19" name="Group 17">
            <a:extLst>
              <a:ext uri="{FF2B5EF4-FFF2-40B4-BE49-F238E27FC236}">
                <a16:creationId xmlns:a16="http://schemas.microsoft.com/office/drawing/2014/main" id="{7B753245-7858-4D18-B681-6E31A17B268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0900338" y="6215922"/>
            <a:ext cx="482600" cy="482600"/>
            <a:chOff x="4003352" y="5070554"/>
            <a:chExt cx="482600" cy="482600"/>
          </a:xfrm>
        </p:grpSpPr>
        <p:sp>
          <p:nvSpPr>
            <p:cNvPr id="20" name="Oval 2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ED0C3E73-ADA4-4AD7-A143-CC88FA9D31E5}"/>
                </a:ext>
              </a:extLst>
            </p:cNvPr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1" name="Freeform 144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EF3CDAA3-F666-4891-B83D-13C842BEB07E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201970" y="5203615"/>
              <a:ext cx="127000" cy="204788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grpSp>
        <p:nvGrpSpPr>
          <p:cNvPr id="22" name="Group 18">
            <a:extLst>
              <a:ext uri="{FF2B5EF4-FFF2-40B4-BE49-F238E27FC236}">
                <a16:creationId xmlns:a16="http://schemas.microsoft.com/office/drawing/2014/main" id="{2768BB7D-BBC0-4239-B9EC-9A8641E87FD4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137398" y="6215922"/>
            <a:ext cx="482600" cy="482600"/>
            <a:chOff x="4003352" y="5070554"/>
            <a:chExt cx="482600" cy="482600"/>
          </a:xfrm>
        </p:grpSpPr>
        <p:sp>
          <p:nvSpPr>
            <p:cNvPr id="23" name="Oval 19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01D90311-66B7-4350-BF07-9AF2F4087F5B}"/>
                </a:ext>
              </a:extLst>
            </p:cNvPr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4" name="Freeform 144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5DE02A07-A338-4207-8C20-0CB31F111737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169434" y="5213554"/>
              <a:ext cx="122587" cy="197672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sp>
        <p:nvSpPr>
          <p:cNvPr id="25" name="Прямоугольник 24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CA693152-7074-454E-A8B4-0F346B0E1EC6}"/>
              </a:ext>
            </a:extLst>
          </p:cNvPr>
          <p:cNvSpPr/>
          <p:nvPr/>
        </p:nvSpPr>
        <p:spPr>
          <a:xfrm>
            <a:off x="10155295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A4361DE-158C-4E02-B4A4-5D6862CA4269}"/>
              </a:ext>
            </a:extLst>
          </p:cNvPr>
          <p:cNvSpPr/>
          <p:nvPr/>
        </p:nvSpPr>
        <p:spPr>
          <a:xfrm>
            <a:off x="10924729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6924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tx1">
                <a:alpha val="0"/>
              </a:schemeClr>
            </a:gs>
            <a:gs pos="35000">
              <a:srgbClr val="6A6A6A">
                <a:alpha val="0"/>
              </a:srgbClr>
            </a:gs>
            <a:gs pos="70000">
              <a:srgbClr val="8A8D93">
                <a:alpha val="0"/>
              </a:srgbClr>
            </a:gs>
            <a:gs pos="89000">
              <a:srgbClr val="F3F3F3">
                <a:alpha val="0"/>
              </a:srgbClr>
            </a:gs>
            <a:gs pos="89000">
              <a:srgbClr val="E6E6E6">
                <a:alpha val="0"/>
              </a:srgbClr>
            </a:gs>
            <a:gs pos="41000">
              <a:schemeClr val="bg1">
                <a:alpha val="0"/>
              </a:schemeClr>
            </a:gs>
            <a:gs pos="62837">
              <a:srgbClr val="A7A9AE">
                <a:alpha val="0"/>
              </a:srgbClr>
            </a:gs>
            <a:gs pos="92000">
              <a:schemeClr val="bg1">
                <a:alpha val="0"/>
              </a:schemeClr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23CE22BE-990C-4C40-BD79-1CFE6E9DDD9B}"/>
              </a:ext>
            </a:extLst>
          </p:cNvPr>
          <p:cNvSpPr/>
          <p:nvPr/>
        </p:nvSpPr>
        <p:spPr>
          <a:xfrm>
            <a:off x="2917765" y="7824980"/>
            <a:ext cx="186781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+mj-lt"/>
              </a:rPr>
              <a:t>Чиллеры </a:t>
            </a:r>
            <a:br>
              <a:rPr lang="en-US" sz="2000" dirty="0">
                <a:solidFill>
                  <a:schemeClr val="bg1"/>
                </a:solidFill>
                <a:latin typeface="+mj-lt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</a:rPr>
              <a:t>для работы </a:t>
            </a:r>
            <a:br>
              <a:rPr lang="en-US" sz="2000" dirty="0">
                <a:solidFill>
                  <a:schemeClr val="bg1"/>
                </a:solidFill>
                <a:latin typeface="+mj-lt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</a:rPr>
              <a:t>с выносным </a:t>
            </a:r>
            <a:br>
              <a:rPr lang="en-US" sz="2000" dirty="0">
                <a:solidFill>
                  <a:schemeClr val="bg1"/>
                </a:solidFill>
                <a:latin typeface="+mj-lt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</a:rPr>
              <a:t>конденсатором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666CD99-82A5-40DD-BCEA-6F0A10BC42FC}"/>
              </a:ext>
            </a:extLst>
          </p:cNvPr>
          <p:cNvGrpSpPr/>
          <p:nvPr/>
        </p:nvGrpSpPr>
        <p:grpSpPr>
          <a:xfrm>
            <a:off x="-25069" y="0"/>
            <a:ext cx="12217068" cy="6872513"/>
            <a:chOff x="-25069" y="0"/>
            <a:chExt cx="12217068" cy="6872513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50537B20-54CB-4F2D-85AD-FE45343AFF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97" t="29558"/>
            <a:stretch/>
          </p:blipFill>
          <p:spPr>
            <a:xfrm>
              <a:off x="0" y="0"/>
              <a:ext cx="12191999" cy="6872513"/>
            </a:xfrm>
            <a:prstGeom prst="rect">
              <a:avLst/>
            </a:prstGeom>
          </p:spPr>
        </p:pic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021B28DF-FCD1-447C-872C-3AFB6A972990}"/>
                </a:ext>
              </a:extLst>
            </p:cNvPr>
            <p:cNvSpPr/>
            <p:nvPr/>
          </p:nvSpPr>
          <p:spPr>
            <a:xfrm>
              <a:off x="-25069" y="1798467"/>
              <a:ext cx="12217068" cy="5074046"/>
            </a:xfrm>
            <a:prstGeom prst="rect">
              <a:avLst/>
            </a:prstGeom>
            <a:gradFill>
              <a:gsLst>
                <a:gs pos="0">
                  <a:schemeClr val="tx1">
                    <a:alpha val="0"/>
                  </a:schemeClr>
                </a:gs>
                <a:gs pos="0">
                  <a:srgbClr val="8A8D93">
                    <a:alpha val="0"/>
                  </a:srgbClr>
                </a:gs>
                <a:gs pos="100000">
                  <a:srgbClr val="F3F3F3"/>
                </a:gs>
                <a:gs pos="100000">
                  <a:srgbClr val="E6E6E6"/>
                </a:gs>
                <a:gs pos="7000">
                  <a:schemeClr val="bg1">
                    <a:alpha val="6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9" name="Прямая соединительная линия 8">
              <a:extLst>
                <a:ext uri="{FF2B5EF4-FFF2-40B4-BE49-F238E27FC236}">
                  <a16:creationId xmlns:a16="http://schemas.microsoft.com/office/drawing/2014/main" id="{78C3751B-8BED-4C5D-979D-AC6E04C54751}"/>
                </a:ext>
              </a:extLst>
            </p:cNvPr>
            <p:cNvCxnSpPr>
              <a:cxnSpLocks/>
              <a:endCxn id="26" idx="6"/>
            </p:cNvCxnSpPr>
            <p:nvPr/>
          </p:nvCxnSpPr>
          <p:spPr>
            <a:xfrm>
              <a:off x="0" y="3582144"/>
              <a:ext cx="8804483" cy="0"/>
            </a:xfrm>
            <a:prstGeom prst="line">
              <a:avLst/>
            </a:prstGeom>
            <a:ln w="28575">
              <a:solidFill>
                <a:srgbClr val="0EC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Блок-схема: узел 11">
              <a:extLst>
                <a:ext uri="{FF2B5EF4-FFF2-40B4-BE49-F238E27FC236}">
                  <a16:creationId xmlns:a16="http://schemas.microsoft.com/office/drawing/2014/main" id="{1C088AFD-5467-49E9-A15A-804C284F81A6}"/>
                </a:ext>
              </a:extLst>
            </p:cNvPr>
            <p:cNvSpPr/>
            <p:nvPr/>
          </p:nvSpPr>
          <p:spPr>
            <a:xfrm>
              <a:off x="727446" y="3489860"/>
              <a:ext cx="184567" cy="184567"/>
            </a:xfrm>
            <a:prstGeom prst="flowChartConnector">
              <a:avLst/>
            </a:prstGeom>
            <a:solidFill>
              <a:srgbClr val="0ECFFF"/>
            </a:solidFill>
            <a:ln>
              <a:solidFill>
                <a:srgbClr val="0ECFFF"/>
              </a:solidFill>
            </a:ln>
            <a:effectLst>
              <a:glow rad="101600">
                <a:srgbClr val="0ECFFF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24" name="Блок-схема: узел 23">
              <a:extLst>
                <a:ext uri="{FF2B5EF4-FFF2-40B4-BE49-F238E27FC236}">
                  <a16:creationId xmlns:a16="http://schemas.microsoft.com/office/drawing/2014/main" id="{9512FF8B-D7AF-41C6-B1A0-3E2885B0A0D9}"/>
                </a:ext>
              </a:extLst>
            </p:cNvPr>
            <p:cNvSpPr/>
            <p:nvPr/>
          </p:nvSpPr>
          <p:spPr>
            <a:xfrm>
              <a:off x="3445246" y="3489860"/>
              <a:ext cx="184567" cy="184567"/>
            </a:xfrm>
            <a:prstGeom prst="flowChartConnector">
              <a:avLst/>
            </a:prstGeom>
            <a:solidFill>
              <a:srgbClr val="0ECFFF"/>
            </a:solidFill>
            <a:ln>
              <a:solidFill>
                <a:srgbClr val="0ECFFF"/>
              </a:solidFill>
            </a:ln>
            <a:effectLst>
              <a:glow rad="101600">
                <a:srgbClr val="0ECFFF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25" name="Блок-схема: узел 24">
              <a:extLst>
                <a:ext uri="{FF2B5EF4-FFF2-40B4-BE49-F238E27FC236}">
                  <a16:creationId xmlns:a16="http://schemas.microsoft.com/office/drawing/2014/main" id="{6B8E97BA-3148-464C-B77C-B20DC75CB4E7}"/>
                </a:ext>
              </a:extLst>
            </p:cNvPr>
            <p:cNvSpPr/>
            <p:nvPr/>
          </p:nvSpPr>
          <p:spPr>
            <a:xfrm>
              <a:off x="6029116" y="3489860"/>
              <a:ext cx="184567" cy="184567"/>
            </a:xfrm>
            <a:prstGeom prst="flowChartConnector">
              <a:avLst/>
            </a:prstGeom>
            <a:solidFill>
              <a:srgbClr val="0ECFFF"/>
            </a:solidFill>
            <a:ln>
              <a:solidFill>
                <a:srgbClr val="0ECFFF"/>
              </a:solidFill>
            </a:ln>
            <a:effectLst>
              <a:glow rad="101600">
                <a:srgbClr val="0ECFFF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26" name="Блок-схема: узел 25">
              <a:extLst>
                <a:ext uri="{FF2B5EF4-FFF2-40B4-BE49-F238E27FC236}">
                  <a16:creationId xmlns:a16="http://schemas.microsoft.com/office/drawing/2014/main" id="{2BF3144D-F6AB-4EEB-A0DD-366F5DB3B34D}"/>
                </a:ext>
              </a:extLst>
            </p:cNvPr>
            <p:cNvSpPr/>
            <p:nvPr/>
          </p:nvSpPr>
          <p:spPr>
            <a:xfrm>
              <a:off x="8619916" y="3489860"/>
              <a:ext cx="184567" cy="184567"/>
            </a:xfrm>
            <a:prstGeom prst="flowChartConnector">
              <a:avLst/>
            </a:prstGeom>
            <a:solidFill>
              <a:srgbClr val="0ECFFF"/>
            </a:solidFill>
            <a:ln>
              <a:solidFill>
                <a:srgbClr val="0ECFFF"/>
              </a:solidFill>
            </a:ln>
            <a:effectLst>
              <a:glow rad="101600">
                <a:srgbClr val="0ECFFF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5A073FE5-CBE2-47D0-BE2A-0B2D5F75EE35}"/>
                </a:ext>
              </a:extLst>
            </p:cNvPr>
            <p:cNvSpPr/>
            <p:nvPr/>
          </p:nvSpPr>
          <p:spPr>
            <a:xfrm>
              <a:off x="333698" y="1552258"/>
              <a:ext cx="1005403" cy="181588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1200" cap="none" spc="0" dirty="0">
                  <a:ln w="0"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1</a:t>
              </a:r>
              <a:endParaRPr lang="ru-RU" sz="11200" cap="none" spc="0" dirty="0">
                <a:ln w="0"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id="{74BC6474-234E-418D-8699-458E139D0D31}"/>
                </a:ext>
              </a:extLst>
            </p:cNvPr>
            <p:cNvSpPr/>
            <p:nvPr/>
          </p:nvSpPr>
          <p:spPr>
            <a:xfrm>
              <a:off x="3044172" y="1552258"/>
              <a:ext cx="1005403" cy="181588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1200" cap="none" spc="0" dirty="0">
                  <a:ln w="0"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2</a:t>
              </a:r>
              <a:endParaRPr lang="ru-RU" sz="11200" cap="none" spc="0" dirty="0">
                <a:ln w="0"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863795A6-802B-48E9-B077-86BA2530BAF3}"/>
                </a:ext>
              </a:extLst>
            </p:cNvPr>
            <p:cNvSpPr/>
            <p:nvPr/>
          </p:nvSpPr>
          <p:spPr>
            <a:xfrm>
              <a:off x="5629854" y="1552258"/>
              <a:ext cx="1005403" cy="181588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1200" cap="none" spc="0" dirty="0">
                  <a:ln w="0"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3</a:t>
              </a:r>
              <a:endParaRPr lang="ru-RU" sz="11200" cap="none" spc="0" dirty="0">
                <a:ln w="0"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id="{AC64D8C9-B4F5-40FC-B72B-4F023E17A888}"/>
                </a:ext>
              </a:extLst>
            </p:cNvPr>
            <p:cNvSpPr/>
            <p:nvPr/>
          </p:nvSpPr>
          <p:spPr>
            <a:xfrm>
              <a:off x="8199973" y="1552258"/>
              <a:ext cx="1005403" cy="181588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1200" cap="none" spc="0" dirty="0">
                  <a:ln w="0"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4</a:t>
              </a:r>
              <a:endParaRPr lang="ru-RU" sz="11200" cap="none" spc="0" dirty="0">
                <a:ln w="0"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E41F1A99-01F3-4DD0-B260-D6C62E9A5708}"/>
                </a:ext>
              </a:extLst>
            </p:cNvPr>
            <p:cNvSpPr/>
            <p:nvPr/>
          </p:nvSpPr>
          <p:spPr>
            <a:xfrm>
              <a:off x="642120" y="3776156"/>
              <a:ext cx="103105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>
                  <a:latin typeface="+mj-lt"/>
                </a:rPr>
                <a:t>ОСНОВЫ</a:t>
              </a:r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911188DA-3A23-4E32-A5E0-FCE3415789C0}"/>
                </a:ext>
              </a:extLst>
            </p:cNvPr>
            <p:cNvSpPr/>
            <p:nvPr/>
          </p:nvSpPr>
          <p:spPr>
            <a:xfrm>
              <a:off x="3339447" y="3785681"/>
              <a:ext cx="17556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>
                  <a:latin typeface="+mj-lt"/>
                </a:rPr>
                <a:t>МОНОБЛОЧНЫЕ</a:t>
              </a:r>
            </a:p>
            <a:p>
              <a:r>
                <a:rPr lang="ru-RU" b="1" dirty="0">
                  <a:latin typeface="+mj-lt"/>
                </a:rPr>
                <a:t>ЧИЛЛЕРЫ</a:t>
              </a:r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8D91F41F-C8C4-43BE-822E-3EAA9EFF5DB8}"/>
                </a:ext>
              </a:extLst>
            </p:cNvPr>
            <p:cNvSpPr/>
            <p:nvPr/>
          </p:nvSpPr>
          <p:spPr>
            <a:xfrm>
              <a:off x="5923220" y="3811054"/>
              <a:ext cx="296040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>
                  <a:latin typeface="+mj-lt"/>
                </a:rPr>
                <a:t>ЧИЛЛЕРЫ С </a:t>
              </a:r>
              <a:br>
                <a:rPr lang="ru-RU" b="1" dirty="0">
                  <a:latin typeface="+mj-lt"/>
                </a:rPr>
              </a:br>
              <a:r>
                <a:rPr lang="ru-RU" b="1" dirty="0">
                  <a:latin typeface="+mj-lt"/>
                </a:rPr>
                <a:t>ВОДЯННЫМ КОНДЕНСАТОРОМ</a:t>
              </a:r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id="{E71B4936-C8D2-453B-A851-B636D807046C}"/>
                </a:ext>
              </a:extLst>
            </p:cNvPr>
            <p:cNvSpPr/>
            <p:nvPr/>
          </p:nvSpPr>
          <p:spPr>
            <a:xfrm>
              <a:off x="8510071" y="3811054"/>
              <a:ext cx="297980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>
                  <a:latin typeface="+mj-lt"/>
                </a:rPr>
                <a:t>ЧИЛЛЕРЫ ДЛЯ </a:t>
              </a:r>
              <a:br>
                <a:rPr lang="ru-RU" b="1" dirty="0">
                  <a:latin typeface="+mj-lt"/>
                </a:rPr>
              </a:br>
              <a:r>
                <a:rPr lang="ru-RU" b="1" dirty="0">
                  <a:latin typeface="+mj-lt"/>
                </a:rPr>
                <a:t>РАБОТЫ С ВЫНОСНЫМ КОНДЕНСАТОРОМ</a:t>
              </a:r>
            </a:p>
          </p:txBody>
        </p:sp>
        <p:cxnSp>
          <p:nvCxnSpPr>
            <p:cNvPr id="21" name="Прямая соединительная линия 20">
              <a:extLst>
                <a:ext uri="{FF2B5EF4-FFF2-40B4-BE49-F238E27FC236}">
                  <a16:creationId xmlns:a16="http://schemas.microsoft.com/office/drawing/2014/main" id="{FF5C8621-9DDC-4590-B7A1-E0DB4FBC273E}"/>
                </a:ext>
              </a:extLst>
            </p:cNvPr>
            <p:cNvCxnSpPr>
              <a:cxnSpLocks/>
            </p:cNvCxnSpPr>
            <p:nvPr/>
          </p:nvCxnSpPr>
          <p:spPr>
            <a:xfrm>
              <a:off x="1559719" y="2468880"/>
              <a:ext cx="1154906" cy="0"/>
            </a:xfrm>
            <a:prstGeom prst="line">
              <a:avLst/>
            </a:prstGeom>
            <a:ln w="28575" cap="rnd">
              <a:solidFill>
                <a:schemeClr val="tx1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>
              <a:extLst>
                <a:ext uri="{FF2B5EF4-FFF2-40B4-BE49-F238E27FC236}">
                  <a16:creationId xmlns:a16="http://schemas.microsoft.com/office/drawing/2014/main" id="{9CC7D0B2-317F-4584-ACD9-B34932660DEE}"/>
                </a:ext>
              </a:extLst>
            </p:cNvPr>
            <p:cNvCxnSpPr>
              <a:cxnSpLocks/>
            </p:cNvCxnSpPr>
            <p:nvPr/>
          </p:nvCxnSpPr>
          <p:spPr>
            <a:xfrm>
              <a:off x="4208131" y="2468880"/>
              <a:ext cx="1154906" cy="0"/>
            </a:xfrm>
            <a:prstGeom prst="line">
              <a:avLst/>
            </a:prstGeom>
            <a:ln w="28575" cap="rnd">
              <a:solidFill>
                <a:schemeClr val="tx1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>
              <a:extLst>
                <a:ext uri="{FF2B5EF4-FFF2-40B4-BE49-F238E27FC236}">
                  <a16:creationId xmlns:a16="http://schemas.microsoft.com/office/drawing/2014/main" id="{5DA8124C-DE47-49CD-973B-ADEDD88E6AFB}"/>
                </a:ext>
              </a:extLst>
            </p:cNvPr>
            <p:cNvCxnSpPr>
              <a:cxnSpLocks/>
            </p:cNvCxnSpPr>
            <p:nvPr/>
          </p:nvCxnSpPr>
          <p:spPr>
            <a:xfrm>
              <a:off x="6755514" y="2468880"/>
              <a:ext cx="1154906" cy="0"/>
            </a:xfrm>
            <a:prstGeom prst="line">
              <a:avLst/>
            </a:prstGeom>
            <a:ln w="28575" cap="rnd">
              <a:solidFill>
                <a:schemeClr val="tx1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CE560BE8-8B35-4BC8-93AE-9DAA7009D04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5125" y="108404"/>
            <a:ext cx="307978" cy="307978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996A410D-32AF-4B4A-B2CC-AC07AA8B578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28052" y="-379684"/>
            <a:ext cx="856103" cy="856103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99271F37-40AE-4B53-9BD2-9EEA874E65F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2202" y="416382"/>
            <a:ext cx="120074" cy="120074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D99CC973-AD3D-418A-82DB-D5458DDB051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90433" y="6215922"/>
            <a:ext cx="307978" cy="307978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39EE1A11-46E2-4AEA-A314-9C1E235DE24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63948" y="6429948"/>
            <a:ext cx="856103" cy="856103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E4C6E862-C0BC-48E3-A848-CF8BEC4B1AF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03911" y="6617852"/>
            <a:ext cx="120074" cy="120074"/>
          </a:xfrm>
          <a:prstGeom prst="rect">
            <a:avLst/>
          </a:prstGeom>
        </p:spPr>
      </p:pic>
      <p:grpSp>
        <p:nvGrpSpPr>
          <p:cNvPr id="47" name="Group 17">
            <a:extLst>
              <a:ext uri="{FF2B5EF4-FFF2-40B4-BE49-F238E27FC236}">
                <a16:creationId xmlns:a16="http://schemas.microsoft.com/office/drawing/2014/main" id="{C6F2124F-FC06-43F5-9C44-F289D58D8850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0900338" y="6215922"/>
            <a:ext cx="482600" cy="482600"/>
            <a:chOff x="4003352" y="5070554"/>
            <a:chExt cx="482600" cy="482600"/>
          </a:xfrm>
        </p:grpSpPr>
        <p:sp>
          <p:nvSpPr>
            <p:cNvPr id="48" name="Oval 2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7ABF3FA5-1F45-4831-9B3F-7D1A58038848}"/>
                </a:ext>
              </a:extLst>
            </p:cNvPr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49" name="Freeform 144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53E51028-13FC-40C6-98AE-CBB7E3206A97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201970" y="5203615"/>
              <a:ext cx="127000" cy="204788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grpSp>
        <p:nvGrpSpPr>
          <p:cNvPr id="50" name="Group 18">
            <a:extLst>
              <a:ext uri="{FF2B5EF4-FFF2-40B4-BE49-F238E27FC236}">
                <a16:creationId xmlns:a16="http://schemas.microsoft.com/office/drawing/2014/main" id="{81ACF543-3174-4186-B42E-3467A3BDF25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137398" y="6215922"/>
            <a:ext cx="482600" cy="482600"/>
            <a:chOff x="4003352" y="5070554"/>
            <a:chExt cx="482600" cy="482600"/>
          </a:xfrm>
        </p:grpSpPr>
        <p:sp>
          <p:nvSpPr>
            <p:cNvPr id="51" name="Oval 19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468E3499-2B47-47DC-B717-4CC86CDAB605}"/>
                </a:ext>
              </a:extLst>
            </p:cNvPr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52" name="Freeform 144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9D829965-4DB3-45D8-8F44-56644C2F7E83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169434" y="5213554"/>
              <a:ext cx="122587" cy="197672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sp>
        <p:nvSpPr>
          <p:cNvPr id="53" name="Прямоугольник 5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990E0C1-5E27-4541-8339-75163CE4A0B0}"/>
              </a:ext>
            </a:extLst>
          </p:cNvPr>
          <p:cNvSpPr/>
          <p:nvPr/>
        </p:nvSpPr>
        <p:spPr>
          <a:xfrm>
            <a:off x="10155295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AD1E0E4-E6E5-45F3-BF16-7CC05250C938}"/>
              </a:ext>
            </a:extLst>
          </p:cNvPr>
          <p:cNvSpPr/>
          <p:nvPr/>
        </p:nvSpPr>
        <p:spPr>
          <a:xfrm>
            <a:off x="10924729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47208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D3CBC529-9142-4B1B-A3A2-3C1302539D3D}"/>
              </a:ext>
            </a:extLst>
          </p:cNvPr>
          <p:cNvSpPr/>
          <p:nvPr/>
        </p:nvSpPr>
        <p:spPr>
          <a:xfrm>
            <a:off x="4715828" y="1160463"/>
            <a:ext cx="7340367" cy="2163762"/>
          </a:xfrm>
          <a:prstGeom prst="roundRect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3FFA179-189B-406F-BEE1-9B5146DDE1E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5125" y="108404"/>
            <a:ext cx="307978" cy="307978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D6D96D9-6D33-400B-BEEF-C693183E19D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28052" y="-379684"/>
            <a:ext cx="856103" cy="856103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471880DF-626A-42CD-A980-3D42FFCADF9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2202" y="416382"/>
            <a:ext cx="120074" cy="120074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54A790A-DD46-40F5-B95F-80D6126841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90433" y="6215922"/>
            <a:ext cx="307978" cy="30797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BCCB1124-6A75-4595-82FF-AA0ED4A02B7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63948" y="6429948"/>
            <a:ext cx="856103" cy="856103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350F3182-71B1-438C-ACF5-AD646904C79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3049">
            <a:off x="11703911" y="6617852"/>
            <a:ext cx="120074" cy="12007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D150A44-7AF7-4FC2-9675-72EADDA3A288}"/>
              </a:ext>
            </a:extLst>
          </p:cNvPr>
          <p:cNvSpPr txBox="1"/>
          <p:nvPr/>
        </p:nvSpPr>
        <p:spPr>
          <a:xfrm>
            <a:off x="4853310" y="1293813"/>
            <a:ext cx="758543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+mj-lt"/>
              </a:rPr>
              <a:t>Курс разделен на несколько частей. </a:t>
            </a:r>
          </a:p>
          <a:p>
            <a:r>
              <a:rPr lang="ru-RU" sz="2800" dirty="0">
                <a:latin typeface="+mj-lt"/>
              </a:rPr>
              <a:t>В конце каждой части Вас ждет небольшое 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тестирование для закрепления полученных знаний.</a:t>
            </a:r>
          </a:p>
        </p:txBody>
      </p:sp>
      <p:sp>
        <p:nvSpPr>
          <p:cNvPr id="29" name="Блок-схема: узел 28">
            <a:extLst>
              <a:ext uri="{FF2B5EF4-FFF2-40B4-BE49-F238E27FC236}">
                <a16:creationId xmlns:a16="http://schemas.microsoft.com/office/drawing/2014/main" id="{22EC9CC3-E659-4A77-9CD4-3ECC87814455}"/>
              </a:ext>
            </a:extLst>
          </p:cNvPr>
          <p:cNvSpPr/>
          <p:nvPr/>
        </p:nvSpPr>
        <p:spPr>
          <a:xfrm>
            <a:off x="11624942" y="1077913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Блок-схема: узел 29">
            <a:extLst>
              <a:ext uri="{FF2B5EF4-FFF2-40B4-BE49-F238E27FC236}">
                <a16:creationId xmlns:a16="http://schemas.microsoft.com/office/drawing/2014/main" id="{EF3A8179-09DB-4899-B30B-D7A514442895}"/>
              </a:ext>
            </a:extLst>
          </p:cNvPr>
          <p:cNvSpPr/>
          <p:nvPr/>
        </p:nvSpPr>
        <p:spPr>
          <a:xfrm>
            <a:off x="4999360" y="3241675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Блок-схема: узел 15">
            <a:extLst>
              <a:ext uri="{FF2B5EF4-FFF2-40B4-BE49-F238E27FC236}">
                <a16:creationId xmlns:a16="http://schemas.microsoft.com/office/drawing/2014/main" id="{A7D5E928-A5A1-40BA-BF15-C21E5CE85839}"/>
              </a:ext>
            </a:extLst>
          </p:cNvPr>
          <p:cNvSpPr/>
          <p:nvPr/>
        </p:nvSpPr>
        <p:spPr>
          <a:xfrm>
            <a:off x="3506388" y="1731485"/>
            <a:ext cx="109060" cy="109060"/>
          </a:xfrm>
          <a:prstGeom prst="flowChartConnector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узел 22">
            <a:extLst>
              <a:ext uri="{FF2B5EF4-FFF2-40B4-BE49-F238E27FC236}">
                <a16:creationId xmlns:a16="http://schemas.microsoft.com/office/drawing/2014/main" id="{EF63892C-FA74-419A-87E7-1FBEFBF481BB}"/>
              </a:ext>
            </a:extLst>
          </p:cNvPr>
          <p:cNvSpPr/>
          <p:nvPr/>
        </p:nvSpPr>
        <p:spPr>
          <a:xfrm>
            <a:off x="3725130" y="1496000"/>
            <a:ext cx="235485" cy="235485"/>
          </a:xfrm>
          <a:prstGeom prst="flowChartConnector">
            <a:avLst/>
          </a:prstGeom>
          <a:solidFill>
            <a:schemeClr val="bg1">
              <a:alpha val="5098"/>
            </a:schemeClr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Picture 3">
            <a:extLst>
              <a:ext uri="{FF2B5EF4-FFF2-40B4-BE49-F238E27FC236}">
                <a16:creationId xmlns:a16="http://schemas.microsoft.com/office/drawing/2014/main" id="{6A350CAA-A2AD-4453-8C4E-152FEC412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141" y="117067"/>
            <a:ext cx="2219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" name="Group 17">
            <a:extLst>
              <a:ext uri="{FF2B5EF4-FFF2-40B4-BE49-F238E27FC236}">
                <a16:creationId xmlns:a16="http://schemas.microsoft.com/office/drawing/2014/main" id="{ADFF8ED9-2DCB-41EA-B5C2-976D660141E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0900338" y="6215922"/>
            <a:ext cx="482600" cy="482600"/>
            <a:chOff x="4003352" y="5070554"/>
            <a:chExt cx="482600" cy="482600"/>
          </a:xfrm>
        </p:grpSpPr>
        <p:sp>
          <p:nvSpPr>
            <p:cNvPr id="27" name="Oval 2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898A42A2-D4C5-4CEA-83E2-1E988AB0E6DA}"/>
                </a:ext>
              </a:extLst>
            </p:cNvPr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31" name="Freeform 144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8BFFDDA5-5200-4B11-A125-EA9126830EA4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201970" y="5203615"/>
              <a:ext cx="127000" cy="204788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grpSp>
        <p:nvGrpSpPr>
          <p:cNvPr id="32" name="Group 18">
            <a:extLst>
              <a:ext uri="{FF2B5EF4-FFF2-40B4-BE49-F238E27FC236}">
                <a16:creationId xmlns:a16="http://schemas.microsoft.com/office/drawing/2014/main" id="{044FB3F8-E0BA-4995-9B59-C248359C7E9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137398" y="6215922"/>
            <a:ext cx="482600" cy="482600"/>
            <a:chOff x="4003352" y="5070554"/>
            <a:chExt cx="482600" cy="482600"/>
          </a:xfrm>
        </p:grpSpPr>
        <p:sp>
          <p:nvSpPr>
            <p:cNvPr id="33" name="Oval 19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53A0E3FD-6CFC-4E8E-94F5-AAE80B69BA5B}"/>
                </a:ext>
              </a:extLst>
            </p:cNvPr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34" name="Freeform 144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E9753AAE-021C-41E8-9FD5-223A2294E0F6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169434" y="5213554"/>
              <a:ext cx="122587" cy="197672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sp>
        <p:nvSpPr>
          <p:cNvPr id="35" name="Прямоугольник 34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C292A07-70E9-4DA6-92E6-A6CBEA4F9D32}"/>
              </a:ext>
            </a:extLst>
          </p:cNvPr>
          <p:cNvSpPr/>
          <p:nvPr/>
        </p:nvSpPr>
        <p:spPr>
          <a:xfrm>
            <a:off x="10155295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658E433-32AC-498B-8570-4F7045E2C44C}"/>
              </a:ext>
            </a:extLst>
          </p:cNvPr>
          <p:cNvSpPr/>
          <p:nvPr/>
        </p:nvSpPr>
        <p:spPr>
          <a:xfrm>
            <a:off x="10924729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B11D233-5A28-4858-B093-D62981557F8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8052" y="0"/>
            <a:ext cx="514388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970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-0.00046 L -0.54336 -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7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26 -2.22222E-6 L 0.54388 -2.22222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01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D6139E2-28AD-4236-A086-404E6221586E}"/>
              </a:ext>
            </a:extLst>
          </p:cNvPr>
          <p:cNvSpPr txBox="1"/>
          <p:nvPr/>
        </p:nvSpPr>
        <p:spPr>
          <a:xfrm>
            <a:off x="6005058" y="1294854"/>
            <a:ext cx="562265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+mj-lt"/>
              </a:rPr>
              <a:t>Для начала предлагаю разобраться, </a:t>
            </a:r>
            <a:br>
              <a:rPr lang="ru-RU" sz="2800" dirty="0">
                <a:latin typeface="+mj-lt"/>
              </a:rPr>
            </a:br>
            <a:r>
              <a:rPr lang="ru-RU" sz="2800" dirty="0">
                <a:latin typeface="+mj-lt"/>
              </a:rPr>
              <a:t>как работают </a:t>
            </a:r>
            <a:r>
              <a:rPr lang="ru-RU" sz="2800" dirty="0" err="1">
                <a:latin typeface="+mj-lt"/>
              </a:rPr>
              <a:t>чиллеры</a:t>
            </a:r>
            <a:r>
              <a:rPr lang="ru-RU" sz="2800" dirty="0">
                <a:latin typeface="+mj-lt"/>
              </a:rPr>
              <a:t>!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A69762A-3014-4E30-8AB1-57F4E60CDE1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5" y="108404"/>
            <a:ext cx="307978" cy="30797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DFCCA41-C333-4E60-AE63-60A37B0CDF6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8052" y="-379684"/>
            <a:ext cx="856103" cy="85610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F2B0EA5-F98B-4A89-84E5-F8484B87050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02" y="416382"/>
            <a:ext cx="120074" cy="12007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3507801-2A16-4E10-B7C1-C99EDBF4183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0433" y="6215922"/>
            <a:ext cx="307978" cy="30797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EDC1A0F-A786-481D-9574-E51E81DC6B1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3948" y="6429948"/>
            <a:ext cx="856103" cy="85610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F72D416-20B2-4AE9-8604-F6824106E60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3911" y="6617852"/>
            <a:ext cx="120074" cy="120074"/>
          </a:xfrm>
          <a:prstGeom prst="rect">
            <a:avLst/>
          </a:prstGeom>
        </p:spPr>
      </p:pic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0F0FE11B-BB12-4729-B1FB-C77F10F00101}"/>
              </a:ext>
            </a:extLst>
          </p:cNvPr>
          <p:cNvSpPr/>
          <p:nvPr/>
        </p:nvSpPr>
        <p:spPr>
          <a:xfrm>
            <a:off x="5838098" y="1179552"/>
            <a:ext cx="5865813" cy="1239798"/>
          </a:xfrm>
          <a:prstGeom prst="roundRect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>
            <a:extLst>
              <a:ext uri="{FF2B5EF4-FFF2-40B4-BE49-F238E27FC236}">
                <a16:creationId xmlns:a16="http://schemas.microsoft.com/office/drawing/2014/main" id="{0B3799FD-90ED-4FC5-8B15-E3F8E38F0B5C}"/>
              </a:ext>
            </a:extLst>
          </p:cNvPr>
          <p:cNvSpPr/>
          <p:nvPr/>
        </p:nvSpPr>
        <p:spPr>
          <a:xfrm>
            <a:off x="11381301" y="2336800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Блок-схема: узел 6">
            <a:extLst>
              <a:ext uri="{FF2B5EF4-FFF2-40B4-BE49-F238E27FC236}">
                <a16:creationId xmlns:a16="http://schemas.microsoft.com/office/drawing/2014/main" id="{DA7D21E4-F795-4C9C-9EBB-F35AD3B58328}"/>
              </a:ext>
            </a:extLst>
          </p:cNvPr>
          <p:cNvSpPr/>
          <p:nvPr/>
        </p:nvSpPr>
        <p:spPr>
          <a:xfrm>
            <a:off x="5987728" y="1097002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Блок-схема: узел 17">
            <a:extLst>
              <a:ext uri="{FF2B5EF4-FFF2-40B4-BE49-F238E27FC236}">
                <a16:creationId xmlns:a16="http://schemas.microsoft.com/office/drawing/2014/main" id="{3195AA8D-1C60-4161-ADBE-684B8EBA0DED}"/>
              </a:ext>
            </a:extLst>
          </p:cNvPr>
          <p:cNvSpPr/>
          <p:nvPr/>
        </p:nvSpPr>
        <p:spPr>
          <a:xfrm>
            <a:off x="4628658" y="1731485"/>
            <a:ext cx="109060" cy="109060"/>
          </a:xfrm>
          <a:prstGeom prst="flowChartConnector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>
            <a:extLst>
              <a:ext uri="{FF2B5EF4-FFF2-40B4-BE49-F238E27FC236}">
                <a16:creationId xmlns:a16="http://schemas.microsoft.com/office/drawing/2014/main" id="{4EEE34ED-6F00-4987-B11B-BE850810842F}"/>
              </a:ext>
            </a:extLst>
          </p:cNvPr>
          <p:cNvSpPr/>
          <p:nvPr/>
        </p:nvSpPr>
        <p:spPr>
          <a:xfrm>
            <a:off x="4847400" y="1496000"/>
            <a:ext cx="235485" cy="235485"/>
          </a:xfrm>
          <a:prstGeom prst="flowChartConnector">
            <a:avLst/>
          </a:prstGeom>
          <a:solidFill>
            <a:schemeClr val="bg1">
              <a:alpha val="5098"/>
            </a:schemeClr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3">
            <a:extLst>
              <a:ext uri="{FF2B5EF4-FFF2-40B4-BE49-F238E27FC236}">
                <a16:creationId xmlns:a16="http://schemas.microsoft.com/office/drawing/2014/main" id="{56CD2502-B73C-42C7-8FC7-D3F600382C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141" y="117067"/>
            <a:ext cx="2219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Group 17">
            <a:extLst>
              <a:ext uri="{FF2B5EF4-FFF2-40B4-BE49-F238E27FC236}">
                <a16:creationId xmlns:a16="http://schemas.microsoft.com/office/drawing/2014/main" id="{7E7A78E2-C4AB-4F8D-89F6-1E5294DC6E08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0900338" y="6215922"/>
            <a:ext cx="482600" cy="482600"/>
            <a:chOff x="4003352" y="5070554"/>
            <a:chExt cx="482600" cy="482600"/>
          </a:xfrm>
        </p:grpSpPr>
        <p:sp>
          <p:nvSpPr>
            <p:cNvPr id="23" name="Oval 2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26C0A1A6-4BAC-4E9E-9859-F65E1C3FD5C8}"/>
                </a:ext>
              </a:extLst>
            </p:cNvPr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4" name="Freeform 144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F0975511-8CBC-4898-A1B0-63B3C08198E9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201970" y="5203615"/>
              <a:ext cx="127000" cy="204788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grpSp>
        <p:nvGrpSpPr>
          <p:cNvPr id="25" name="Group 18">
            <a:extLst>
              <a:ext uri="{FF2B5EF4-FFF2-40B4-BE49-F238E27FC236}">
                <a16:creationId xmlns:a16="http://schemas.microsoft.com/office/drawing/2014/main" id="{248DC2FC-D074-4448-968A-44CFAC165EED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137398" y="6215922"/>
            <a:ext cx="482600" cy="482600"/>
            <a:chOff x="4003352" y="5070554"/>
            <a:chExt cx="482600" cy="482600"/>
          </a:xfrm>
        </p:grpSpPr>
        <p:sp>
          <p:nvSpPr>
            <p:cNvPr id="26" name="Oval 19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04C5CCC6-583E-4A2E-AC36-E66112D16F42}"/>
                </a:ext>
              </a:extLst>
            </p:cNvPr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7" name="Freeform 144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18DB10BC-CF1C-486C-A5BB-83010CDC8BC0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169434" y="5213554"/>
              <a:ext cx="122587" cy="197672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sp>
        <p:nvSpPr>
          <p:cNvPr id="28" name="Прямоугольник 2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FE86F8F-CB42-471D-B489-59EC406DAC11}"/>
              </a:ext>
            </a:extLst>
          </p:cNvPr>
          <p:cNvSpPr/>
          <p:nvPr/>
        </p:nvSpPr>
        <p:spPr>
          <a:xfrm>
            <a:off x="10155295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D9DF974-F2F5-41F0-8345-7126BE27D751}"/>
              </a:ext>
            </a:extLst>
          </p:cNvPr>
          <p:cNvSpPr/>
          <p:nvPr/>
        </p:nvSpPr>
        <p:spPr>
          <a:xfrm>
            <a:off x="10924729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77DD7B8-E06A-42E0-AA83-DD9BCE45D93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214" y="-177799"/>
            <a:ext cx="5276850" cy="7035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962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-0.00046 L 0.44245 -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09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2.22222E-6 L -0.44089 2.22222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4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F57EDF8-8A83-44EF-A6D8-A7E132259E0A}"/>
              </a:ext>
            </a:extLst>
          </p:cNvPr>
          <p:cNvSpPr txBox="1"/>
          <p:nvPr/>
        </p:nvSpPr>
        <p:spPr>
          <a:xfrm>
            <a:off x="4283347" y="1294854"/>
            <a:ext cx="614271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+mj-lt"/>
              </a:rPr>
              <a:t>Скачайте рабочую тетрадь, она поможет Вам лучше усвоить материал.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851CCD4-7453-4390-8914-23777797A8F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5" y="108404"/>
            <a:ext cx="307978" cy="30797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ADB346E-76BC-4AC2-AACE-C6FA9E65930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8052" y="-379684"/>
            <a:ext cx="856103" cy="85610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5CB5F75-2340-40A8-A712-068D3CE588A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02" y="416382"/>
            <a:ext cx="120074" cy="12007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2F168C2-C41A-4859-B72C-932893FF28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0433" y="6215922"/>
            <a:ext cx="307978" cy="30797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93C5DED-5893-446F-8300-2C1953E7781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3948" y="6429948"/>
            <a:ext cx="856103" cy="85610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D70BFBC-A167-473C-8985-7D4EE84AF20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3911" y="6617852"/>
            <a:ext cx="120074" cy="120074"/>
          </a:xfrm>
          <a:prstGeom prst="rect">
            <a:avLst/>
          </a:prstGeom>
        </p:spPr>
      </p:pic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E2A12CCC-E898-4A38-B37F-19BD3EB90AF2}"/>
              </a:ext>
            </a:extLst>
          </p:cNvPr>
          <p:cNvSpPr/>
          <p:nvPr/>
        </p:nvSpPr>
        <p:spPr>
          <a:xfrm>
            <a:off x="4116388" y="1179552"/>
            <a:ext cx="6309679" cy="1239798"/>
          </a:xfrm>
          <a:prstGeom prst="roundRect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F016F8BA-B4D2-4C0D-9F2A-A6F521963282}"/>
              </a:ext>
            </a:extLst>
          </p:cNvPr>
          <p:cNvSpPr/>
          <p:nvPr/>
        </p:nvSpPr>
        <p:spPr>
          <a:xfrm>
            <a:off x="10137398" y="2336800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11A09513-F8C2-48CF-96AD-C516B632E504}"/>
              </a:ext>
            </a:extLst>
          </p:cNvPr>
          <p:cNvSpPr/>
          <p:nvPr/>
        </p:nvSpPr>
        <p:spPr>
          <a:xfrm>
            <a:off x="4266018" y="1097002"/>
            <a:ext cx="165100" cy="165100"/>
          </a:xfrm>
          <a:prstGeom prst="flowChartConnector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3B4A3D7B-A9B4-4521-9452-E4E12C5F3DF9}"/>
              </a:ext>
            </a:extLst>
          </p:cNvPr>
          <p:cNvSpPr/>
          <p:nvPr/>
        </p:nvSpPr>
        <p:spPr>
          <a:xfrm>
            <a:off x="2906948" y="1731485"/>
            <a:ext cx="109060" cy="109060"/>
          </a:xfrm>
          <a:prstGeom prst="flowChartConnector">
            <a:avLst/>
          </a:prstGeom>
          <a:noFill/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>
            <a:extLst>
              <a:ext uri="{FF2B5EF4-FFF2-40B4-BE49-F238E27FC236}">
                <a16:creationId xmlns:a16="http://schemas.microsoft.com/office/drawing/2014/main" id="{8B36F952-E6A7-4571-8A54-E009713D7314}"/>
              </a:ext>
            </a:extLst>
          </p:cNvPr>
          <p:cNvSpPr/>
          <p:nvPr/>
        </p:nvSpPr>
        <p:spPr>
          <a:xfrm>
            <a:off x="3125690" y="1496000"/>
            <a:ext cx="235485" cy="235485"/>
          </a:xfrm>
          <a:prstGeom prst="flowChartConnector">
            <a:avLst/>
          </a:prstGeom>
          <a:solidFill>
            <a:schemeClr val="bg1">
              <a:alpha val="5098"/>
            </a:schemeClr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3">
            <a:extLst>
              <a:ext uri="{FF2B5EF4-FFF2-40B4-BE49-F238E27FC236}">
                <a16:creationId xmlns:a16="http://schemas.microsoft.com/office/drawing/2014/main" id="{80D4DE8D-20CD-413C-A161-55289F2D1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141" y="117067"/>
            <a:ext cx="2219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7">
            <a:extLst>
              <a:ext uri="{FF2B5EF4-FFF2-40B4-BE49-F238E27FC236}">
                <a16:creationId xmlns:a16="http://schemas.microsoft.com/office/drawing/2014/main" id="{54F609BA-4572-42BE-B5D5-EAEA8C37782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0900338" y="6215922"/>
            <a:ext cx="482600" cy="482600"/>
            <a:chOff x="4003352" y="5070554"/>
            <a:chExt cx="482600" cy="482600"/>
          </a:xfrm>
        </p:grpSpPr>
        <p:sp>
          <p:nvSpPr>
            <p:cNvPr id="18" name="Oval 2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7944DE3C-FA30-4A14-890A-A74EFF8539CF}"/>
                </a:ext>
              </a:extLst>
            </p:cNvPr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19" name="Freeform 144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1B2DB18-9E6E-44B8-B7EE-AE9BF33AEFF1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201970" y="5203615"/>
              <a:ext cx="127000" cy="204788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grpSp>
        <p:nvGrpSpPr>
          <p:cNvPr id="20" name="Group 18">
            <a:extLst>
              <a:ext uri="{FF2B5EF4-FFF2-40B4-BE49-F238E27FC236}">
                <a16:creationId xmlns:a16="http://schemas.microsoft.com/office/drawing/2014/main" id="{B4C29988-79D1-49CD-9200-F8F96E1DB906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137398" y="6215922"/>
            <a:ext cx="482600" cy="482600"/>
            <a:chOff x="4003352" y="5070554"/>
            <a:chExt cx="482600" cy="482600"/>
          </a:xfrm>
        </p:grpSpPr>
        <p:sp>
          <p:nvSpPr>
            <p:cNvPr id="21" name="Oval 19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B7921CA1-6F5A-412E-B9C9-51217CB1683F}"/>
                </a:ext>
              </a:extLst>
            </p:cNvPr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4003352" y="5070554"/>
              <a:ext cx="482600" cy="482600"/>
            </a:xfrm>
            <a:prstGeom prst="ellipse">
              <a:avLst/>
            </a:prstGeom>
            <a:solidFill>
              <a:srgbClr val="0ECFFF"/>
            </a:solidFill>
            <a:ln w="25400">
              <a:solidFill>
                <a:srgbClr val="0EC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22" name="Freeform 144">
              <a:hlinkClick r:id="" action="ppaction://hlinkshowjump?jump=previousslide"/>
              <a:extLst>
                <a:ext uri="{FF2B5EF4-FFF2-40B4-BE49-F238E27FC236}">
                  <a16:creationId xmlns:a16="http://schemas.microsoft.com/office/drawing/2014/main" id="{1791F930-049F-4E3A-AFD2-9A42F00360ED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169434" y="5213554"/>
              <a:ext cx="122587" cy="197672"/>
            </a:xfrm>
            <a:custGeom>
              <a:avLst/>
              <a:gdLst>
                <a:gd name="T0" fmla="*/ 41 w 321"/>
                <a:gd name="T1" fmla="*/ 0 h 516"/>
                <a:gd name="T2" fmla="*/ 55 w 321"/>
                <a:gd name="T3" fmla="*/ 4 h 516"/>
                <a:gd name="T4" fmla="*/ 69 w 321"/>
                <a:gd name="T5" fmla="*/ 11 h 516"/>
                <a:gd name="T6" fmla="*/ 309 w 321"/>
                <a:gd name="T7" fmla="*/ 233 h 516"/>
                <a:gd name="T8" fmla="*/ 318 w 321"/>
                <a:gd name="T9" fmla="*/ 245 h 516"/>
                <a:gd name="T10" fmla="*/ 321 w 321"/>
                <a:gd name="T11" fmla="*/ 259 h 516"/>
                <a:gd name="T12" fmla="*/ 318 w 321"/>
                <a:gd name="T13" fmla="*/ 272 h 516"/>
                <a:gd name="T14" fmla="*/ 309 w 321"/>
                <a:gd name="T15" fmla="*/ 285 h 516"/>
                <a:gd name="T16" fmla="*/ 69 w 321"/>
                <a:gd name="T17" fmla="*/ 506 h 516"/>
                <a:gd name="T18" fmla="*/ 55 w 321"/>
                <a:gd name="T19" fmla="*/ 514 h 516"/>
                <a:gd name="T20" fmla="*/ 41 w 321"/>
                <a:gd name="T21" fmla="*/ 516 h 516"/>
                <a:gd name="T22" fmla="*/ 25 w 321"/>
                <a:gd name="T23" fmla="*/ 514 h 516"/>
                <a:gd name="T24" fmla="*/ 13 w 321"/>
                <a:gd name="T25" fmla="*/ 506 h 516"/>
                <a:gd name="T26" fmla="*/ 4 w 321"/>
                <a:gd name="T27" fmla="*/ 493 h 516"/>
                <a:gd name="T28" fmla="*/ 0 w 321"/>
                <a:gd name="T29" fmla="*/ 479 h 516"/>
                <a:gd name="T30" fmla="*/ 4 w 321"/>
                <a:gd name="T31" fmla="*/ 466 h 516"/>
                <a:gd name="T32" fmla="*/ 13 w 321"/>
                <a:gd name="T33" fmla="*/ 453 h 516"/>
                <a:gd name="T34" fmla="*/ 225 w 321"/>
                <a:gd name="T35" fmla="*/ 259 h 516"/>
                <a:gd name="T36" fmla="*/ 13 w 321"/>
                <a:gd name="T37" fmla="*/ 63 h 516"/>
                <a:gd name="T38" fmla="*/ 4 w 321"/>
                <a:gd name="T39" fmla="*/ 51 h 516"/>
                <a:gd name="T40" fmla="*/ 0 w 321"/>
                <a:gd name="T41" fmla="*/ 37 h 516"/>
                <a:gd name="T42" fmla="*/ 4 w 321"/>
                <a:gd name="T43" fmla="*/ 23 h 516"/>
                <a:gd name="T44" fmla="*/ 13 w 321"/>
                <a:gd name="T45" fmla="*/ 11 h 516"/>
                <a:gd name="T46" fmla="*/ 25 w 321"/>
                <a:gd name="T47" fmla="*/ 4 h 516"/>
                <a:gd name="T48" fmla="*/ 41 w 321"/>
                <a:gd name="T49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1" h="516">
                  <a:moveTo>
                    <a:pt x="41" y="0"/>
                  </a:moveTo>
                  <a:lnTo>
                    <a:pt x="55" y="4"/>
                  </a:lnTo>
                  <a:lnTo>
                    <a:pt x="69" y="11"/>
                  </a:lnTo>
                  <a:lnTo>
                    <a:pt x="309" y="233"/>
                  </a:lnTo>
                  <a:lnTo>
                    <a:pt x="318" y="245"/>
                  </a:lnTo>
                  <a:lnTo>
                    <a:pt x="321" y="259"/>
                  </a:lnTo>
                  <a:lnTo>
                    <a:pt x="318" y="272"/>
                  </a:lnTo>
                  <a:lnTo>
                    <a:pt x="309" y="285"/>
                  </a:lnTo>
                  <a:lnTo>
                    <a:pt x="69" y="506"/>
                  </a:lnTo>
                  <a:lnTo>
                    <a:pt x="55" y="514"/>
                  </a:lnTo>
                  <a:lnTo>
                    <a:pt x="41" y="516"/>
                  </a:lnTo>
                  <a:lnTo>
                    <a:pt x="25" y="514"/>
                  </a:lnTo>
                  <a:lnTo>
                    <a:pt x="13" y="506"/>
                  </a:lnTo>
                  <a:lnTo>
                    <a:pt x="4" y="493"/>
                  </a:lnTo>
                  <a:lnTo>
                    <a:pt x="0" y="479"/>
                  </a:lnTo>
                  <a:lnTo>
                    <a:pt x="4" y="466"/>
                  </a:lnTo>
                  <a:lnTo>
                    <a:pt x="13" y="453"/>
                  </a:lnTo>
                  <a:lnTo>
                    <a:pt x="225" y="259"/>
                  </a:lnTo>
                  <a:lnTo>
                    <a:pt x="13" y="63"/>
                  </a:lnTo>
                  <a:lnTo>
                    <a:pt x="4" y="51"/>
                  </a:lnTo>
                  <a:lnTo>
                    <a:pt x="0" y="37"/>
                  </a:lnTo>
                  <a:lnTo>
                    <a:pt x="4" y="23"/>
                  </a:lnTo>
                  <a:lnTo>
                    <a:pt x="13" y="11"/>
                  </a:lnTo>
                  <a:lnTo>
                    <a:pt x="25" y="4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sp>
        <p:nvSpPr>
          <p:cNvPr id="23" name="Прямоугольник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ADE23-1964-41B0-99F4-ECE0F882B39F}"/>
              </a:ext>
            </a:extLst>
          </p:cNvPr>
          <p:cNvSpPr/>
          <p:nvPr/>
        </p:nvSpPr>
        <p:spPr>
          <a:xfrm>
            <a:off x="10155295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10F07F2-5B79-4B11-88C7-6062061969A1}"/>
              </a:ext>
            </a:extLst>
          </p:cNvPr>
          <p:cNvSpPr/>
          <p:nvPr/>
        </p:nvSpPr>
        <p:spPr>
          <a:xfrm>
            <a:off x="10924729" y="6215921"/>
            <a:ext cx="475093" cy="522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D2A79F2F-6BB5-444A-9F0D-0E0E8676A99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8052" y="-164336"/>
            <a:ext cx="5266752" cy="70223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889305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-0.00046 L 0.4763 -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02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L -0.47487 2.22222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5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5B94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F134264C-EAAD-4EE7-B3D1-04FE98AB8AEB}"/>
              </a:ext>
            </a:extLst>
          </p:cNvPr>
          <p:cNvCxnSpPr/>
          <p:nvPr/>
        </p:nvCxnSpPr>
        <p:spPr>
          <a:xfrm>
            <a:off x="0" y="3853880"/>
            <a:ext cx="41275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8A1BEC50-736D-4898-9385-62B177B8D147}"/>
              </a:ext>
            </a:extLst>
          </p:cNvPr>
          <p:cNvCxnSpPr>
            <a:cxnSpLocks/>
          </p:cNvCxnSpPr>
          <p:nvPr/>
        </p:nvCxnSpPr>
        <p:spPr>
          <a:xfrm>
            <a:off x="4273550" y="3917380"/>
            <a:ext cx="2016849" cy="1832186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C1E9D5D-7446-40CC-B980-C8133A8EBA24}"/>
              </a:ext>
            </a:extLst>
          </p:cNvPr>
          <p:cNvCxnSpPr>
            <a:cxnSpLocks/>
          </p:cNvCxnSpPr>
          <p:nvPr/>
        </p:nvCxnSpPr>
        <p:spPr>
          <a:xfrm>
            <a:off x="6469235" y="5820486"/>
            <a:ext cx="537963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Блок-схема: узел 18">
            <a:extLst>
              <a:ext uri="{FF2B5EF4-FFF2-40B4-BE49-F238E27FC236}">
                <a16:creationId xmlns:a16="http://schemas.microsoft.com/office/drawing/2014/main" id="{1ABEA518-82F0-4905-94AF-243ADF34BEF1}"/>
              </a:ext>
            </a:extLst>
          </p:cNvPr>
          <p:cNvSpPr/>
          <p:nvPr/>
        </p:nvSpPr>
        <p:spPr>
          <a:xfrm>
            <a:off x="4127500" y="3771330"/>
            <a:ext cx="165100" cy="165100"/>
          </a:xfrm>
          <a:prstGeom prst="flowChartConnector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187B93C4-E6D4-4A76-BBCD-4D688240491B}"/>
              </a:ext>
            </a:extLst>
          </p:cNvPr>
          <p:cNvGrpSpPr/>
          <p:nvPr/>
        </p:nvGrpSpPr>
        <p:grpSpPr>
          <a:xfrm>
            <a:off x="6271347" y="5721542"/>
            <a:ext cx="197888" cy="197888"/>
            <a:chOff x="6271347" y="4197266"/>
            <a:chExt cx="197888" cy="197888"/>
          </a:xfrm>
        </p:grpSpPr>
        <p:sp>
          <p:nvSpPr>
            <p:cNvPr id="20" name="Блок-схема: узел 19">
              <a:extLst>
                <a:ext uri="{FF2B5EF4-FFF2-40B4-BE49-F238E27FC236}">
                  <a16:creationId xmlns:a16="http://schemas.microsoft.com/office/drawing/2014/main" id="{7F7093B0-DBD5-4D38-ACB3-F3312A73EA51}"/>
                </a:ext>
              </a:extLst>
            </p:cNvPr>
            <p:cNvSpPr/>
            <p:nvPr/>
          </p:nvSpPr>
          <p:spPr>
            <a:xfrm>
              <a:off x="6271347" y="4197266"/>
              <a:ext cx="197888" cy="197888"/>
            </a:xfrm>
            <a:prstGeom prst="flowChartConnector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Блок-схема: узел 20">
              <a:extLst>
                <a:ext uri="{FF2B5EF4-FFF2-40B4-BE49-F238E27FC236}">
                  <a16:creationId xmlns:a16="http://schemas.microsoft.com/office/drawing/2014/main" id="{D35000A9-F0FB-49DB-96F5-E70A3F840104}"/>
                </a:ext>
              </a:extLst>
            </p:cNvPr>
            <p:cNvSpPr/>
            <p:nvPr/>
          </p:nvSpPr>
          <p:spPr>
            <a:xfrm>
              <a:off x="6347432" y="4273351"/>
              <a:ext cx="45719" cy="45719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id="{1089A2AA-0AF4-4BAA-8CDA-5458AF1FC5E9}"/>
              </a:ext>
            </a:extLst>
          </p:cNvPr>
          <p:cNvCxnSpPr/>
          <p:nvPr/>
        </p:nvCxnSpPr>
        <p:spPr>
          <a:xfrm>
            <a:off x="0" y="4383888"/>
            <a:ext cx="41275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7699EA15-EAD1-4BF0-BA5E-B1EFCCB1C65F}"/>
              </a:ext>
            </a:extLst>
          </p:cNvPr>
          <p:cNvCxnSpPr>
            <a:cxnSpLocks/>
          </p:cNvCxnSpPr>
          <p:nvPr/>
        </p:nvCxnSpPr>
        <p:spPr>
          <a:xfrm>
            <a:off x="4302673" y="4463966"/>
            <a:ext cx="2016115" cy="1791102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BDD140C7-AF7E-4916-AF90-7EDA3BD107E2}"/>
              </a:ext>
            </a:extLst>
          </p:cNvPr>
          <p:cNvCxnSpPr>
            <a:cxnSpLocks/>
          </p:cNvCxnSpPr>
          <p:nvPr/>
        </p:nvCxnSpPr>
        <p:spPr>
          <a:xfrm>
            <a:off x="6469235" y="6313440"/>
            <a:ext cx="537963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Блок-схема: узел 27">
            <a:extLst>
              <a:ext uri="{FF2B5EF4-FFF2-40B4-BE49-F238E27FC236}">
                <a16:creationId xmlns:a16="http://schemas.microsoft.com/office/drawing/2014/main" id="{5816BEF4-BD78-4125-8284-95E34C14985F}"/>
              </a:ext>
            </a:extLst>
          </p:cNvPr>
          <p:cNvSpPr/>
          <p:nvPr/>
        </p:nvSpPr>
        <p:spPr>
          <a:xfrm>
            <a:off x="6297785" y="6230890"/>
            <a:ext cx="165100" cy="165100"/>
          </a:xfrm>
          <a:prstGeom prst="flowChartConnector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521EECAA-5AAA-4152-BCEB-2D7816353815}"/>
              </a:ext>
            </a:extLst>
          </p:cNvPr>
          <p:cNvGrpSpPr/>
          <p:nvPr/>
        </p:nvGrpSpPr>
        <p:grpSpPr>
          <a:xfrm>
            <a:off x="4126278" y="4284944"/>
            <a:ext cx="197888" cy="197888"/>
            <a:chOff x="6271347" y="4197266"/>
            <a:chExt cx="197888" cy="197888"/>
          </a:xfrm>
        </p:grpSpPr>
        <p:sp>
          <p:nvSpPr>
            <p:cNvPr id="35" name="Блок-схема: узел 34">
              <a:extLst>
                <a:ext uri="{FF2B5EF4-FFF2-40B4-BE49-F238E27FC236}">
                  <a16:creationId xmlns:a16="http://schemas.microsoft.com/office/drawing/2014/main" id="{57BEC908-84ED-4886-8E13-1CCC409145D2}"/>
                </a:ext>
              </a:extLst>
            </p:cNvPr>
            <p:cNvSpPr/>
            <p:nvPr/>
          </p:nvSpPr>
          <p:spPr>
            <a:xfrm>
              <a:off x="6271347" y="4197266"/>
              <a:ext cx="197888" cy="197888"/>
            </a:xfrm>
            <a:prstGeom prst="flowChartConnector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Блок-схема: узел 35">
              <a:extLst>
                <a:ext uri="{FF2B5EF4-FFF2-40B4-BE49-F238E27FC236}">
                  <a16:creationId xmlns:a16="http://schemas.microsoft.com/office/drawing/2014/main" id="{05D72882-AFFD-4CF7-AC05-13E1A2171DE6}"/>
                </a:ext>
              </a:extLst>
            </p:cNvPr>
            <p:cNvSpPr/>
            <p:nvPr/>
          </p:nvSpPr>
          <p:spPr>
            <a:xfrm>
              <a:off x="6347432" y="4273351"/>
              <a:ext cx="45719" cy="45719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A8AB341E-4FCC-4789-9990-3D1BB551FB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138" y="2989367"/>
            <a:ext cx="2789041" cy="27890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7E6590B-FCE0-417B-B0D0-78391551E6B1}"/>
              </a:ext>
            </a:extLst>
          </p:cNvPr>
          <p:cNvSpPr/>
          <p:nvPr/>
        </p:nvSpPr>
        <p:spPr>
          <a:xfrm>
            <a:off x="613188" y="5067302"/>
            <a:ext cx="2789041" cy="176207"/>
          </a:xfrm>
          <a:prstGeom prst="rect">
            <a:avLst/>
          </a:prstGeom>
          <a:solidFill>
            <a:srgbClr val="5B94CE"/>
          </a:solidFill>
          <a:ln>
            <a:solidFill>
              <a:srgbClr val="5B94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EFE6875-D9DB-4F28-97F5-EF93F7A38705}"/>
              </a:ext>
            </a:extLst>
          </p:cNvPr>
          <p:cNvSpPr/>
          <p:nvPr/>
        </p:nvSpPr>
        <p:spPr>
          <a:xfrm>
            <a:off x="641945" y="4891095"/>
            <a:ext cx="2789041" cy="176207"/>
          </a:xfrm>
          <a:prstGeom prst="rect">
            <a:avLst/>
          </a:prstGeom>
          <a:solidFill>
            <a:srgbClr val="5B94CE"/>
          </a:solidFill>
          <a:ln>
            <a:solidFill>
              <a:srgbClr val="5B94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7">
            <a:extLst>
              <a:ext uri="{FF2B5EF4-FFF2-40B4-BE49-F238E27FC236}">
                <a16:creationId xmlns:a16="http://schemas.microsoft.com/office/drawing/2014/main" id="{715FF198-BCB1-42B3-84D1-072053FC1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66" y="3758875"/>
            <a:ext cx="2257609" cy="633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DD181E4-CE78-4BA7-81E0-5F728F0DD8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25000" y="4636730"/>
            <a:ext cx="2565400" cy="2565400"/>
          </a:xfrm>
          <a:prstGeom prst="rect">
            <a:avLst/>
          </a:prstGeom>
        </p:spPr>
      </p:pic>
      <p:sp>
        <p:nvSpPr>
          <p:cNvPr id="29" name="Прямоугольник: скругленные углы 28">
            <a:hlinkClick r:id="" action="ppaction://hlinkshowjump?jump=endshow"/>
            <a:extLst>
              <a:ext uri="{FF2B5EF4-FFF2-40B4-BE49-F238E27FC236}">
                <a16:creationId xmlns:a16="http://schemas.microsoft.com/office/drawing/2014/main" id="{836ED4AE-334B-403E-88A8-5B7691C322E1}"/>
              </a:ext>
            </a:extLst>
          </p:cNvPr>
          <p:cNvSpPr/>
          <p:nvPr/>
        </p:nvSpPr>
        <p:spPr>
          <a:xfrm>
            <a:off x="467138" y="5509248"/>
            <a:ext cx="2963848" cy="76814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n w="0"/>
                <a:solidFill>
                  <a:schemeClr val="tx1"/>
                </a:solidFill>
              </a:rPr>
              <a:t>Закрыть</a:t>
            </a: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C4C96434-6CAD-4D7E-A33B-E29E03BE5C70}"/>
              </a:ext>
            </a:extLst>
          </p:cNvPr>
          <p:cNvSpPr/>
          <p:nvPr/>
        </p:nvSpPr>
        <p:spPr>
          <a:xfrm>
            <a:off x="9747214" y="5243509"/>
            <a:ext cx="1181198" cy="1152473"/>
          </a:xfrm>
          <a:prstGeom prst="ellipse">
            <a:avLst/>
          </a:prstGeom>
          <a:solidFill>
            <a:srgbClr val="7F8C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5C9F657E-B0A5-44E3-9030-1EE2DA9C719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985" t="27764" r="47771" b="34241"/>
          <a:stretch/>
        </p:blipFill>
        <p:spPr>
          <a:xfrm>
            <a:off x="9873775" y="5362200"/>
            <a:ext cx="981075" cy="974723"/>
          </a:xfrm>
          <a:prstGeom prst="flowChartConnector">
            <a:avLst/>
          </a:prstGeom>
        </p:spPr>
      </p:pic>
      <p:sp>
        <p:nvSpPr>
          <p:cNvPr id="4" name="Блок-схема: узел 3">
            <a:hlinkClick r:id="rId7" action="ppaction://hlinksldjump"/>
            <a:extLst>
              <a:ext uri="{FF2B5EF4-FFF2-40B4-BE49-F238E27FC236}">
                <a16:creationId xmlns:a16="http://schemas.microsoft.com/office/drawing/2014/main" id="{66FEFC33-B13C-4B69-9BBD-B0F495AE7D28}"/>
              </a:ext>
            </a:extLst>
          </p:cNvPr>
          <p:cNvSpPr/>
          <p:nvPr/>
        </p:nvSpPr>
        <p:spPr>
          <a:xfrm>
            <a:off x="3663920" y="5486630"/>
            <a:ext cx="838899" cy="838899"/>
          </a:xfrm>
          <a:prstGeom prst="flowChartConnector">
            <a:avLst/>
          </a:prstGeom>
          <a:solidFill>
            <a:schemeClr val="bg1"/>
          </a:solidFill>
          <a:ln>
            <a:solidFill>
              <a:srgbClr val="3AAA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hlinkClick r:id="rId7" action="ppaction://hlinksldjump"/>
            <a:extLst>
              <a:ext uri="{FF2B5EF4-FFF2-40B4-BE49-F238E27FC236}">
                <a16:creationId xmlns:a16="http://schemas.microsoft.com/office/drawing/2014/main" id="{E58D9442-6F9F-4E9A-976E-C341C79B01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585" y="5781295"/>
            <a:ext cx="249569" cy="249569"/>
          </a:xfrm>
          <a:prstGeom prst="rect">
            <a:avLst/>
          </a:prstGeom>
        </p:spPr>
      </p:pic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9B03AB1F-1CEA-49AF-9A2E-1274C5FD1401}"/>
              </a:ext>
            </a:extLst>
          </p:cNvPr>
          <p:cNvSpPr/>
          <p:nvPr/>
        </p:nvSpPr>
        <p:spPr>
          <a:xfrm>
            <a:off x="467138" y="640596"/>
            <a:ext cx="10708862" cy="23796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80000"/>
              </a:lnSpc>
            </a:pPr>
            <a:r>
              <a:rPr lang="ru-RU" sz="7200" b="1" cap="none" spc="0" dirty="0">
                <a:ln w="0"/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Курс Чиллеры</a:t>
            </a:r>
          </a:p>
          <a:p>
            <a:pPr>
              <a:lnSpc>
                <a:spcPct val="80000"/>
              </a:lnSpc>
            </a:pPr>
            <a:r>
              <a:rPr lang="ru-RU" sz="4000" dirty="0">
                <a:ln w="0"/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Вводная часть. Базовый уровень.</a:t>
            </a:r>
          </a:p>
          <a:p>
            <a:pPr>
              <a:lnSpc>
                <a:spcPct val="80000"/>
              </a:lnSpc>
            </a:pPr>
            <a:endParaRPr lang="ru-RU" sz="7200" cap="none" spc="0" dirty="0">
              <a:ln w="0"/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099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LMS_API_VERSION" val="SCORM 2004 (4th edition)"/>
  <p:tag name="ISPRING_ULTRA_SCORM_COURSE_ID" val="DF34B2E8-D1FF-486D-B308-6C52998972F6"/>
  <p:tag name="ISPRING_CMI5_LAUNCH_METHOD" val="any window"/>
  <p:tag name="ISPRINGCLOUDFOLDERID" val="1"/>
  <p:tag name="ISPRINGONLINEFOLDERDOMAIN" val="https://learn.tehnogr.ru"/>
  <p:tag name="ISPRING_OUTPUT_FOLDER" val="[[&quot;\u02EAF\uFFFD{B462F279-96B8-419A-BC4C-52E2BA67CDE4}&quot;,&quot;C:\\Users\\priadchenko\\Desktop&quot;]]"/>
  <p:tag name="ISPRING_SCORM_RATE_SLIDES" val="0"/>
  <p:tag name="ISPRING_SCORM_PASSING_SCORE" val="0.000000"/>
  <p:tag name="ISPRING_FIRST_PUBLISH" val="1"/>
  <p:tag name="ISPRING-SUITE_ISPRING_PLAYERS_CUSTOMIZATION_2" val="{&quot;none&quot;:{&quot;skinSettings&quot;:{&quot;borderRadius&quot;:10,&quot;colors&quot;:{&quot;asideBackground&quot;:{&quot;color&quot;:&quot;#FFFFFF&quot;,&quot;opacity&quot;:1,&quot;type&quot;:&quot;SOLID&quot;},&quot;pageBackground&quot;:{&quot;color&quot;:&quot;#DCDEE0&quot;,&quot;opacity&quot;:1,&quot;type&quot;:&quot;SOLID&quot;},&quot;playerText&quot;:{&quot;color&quot;:&quot;#34383D&quot;,&quot;opacity&quot;:1,&quot;type&quot;:&quot;SOLID&quot;},&quot;primaryButtonBackground&quot;:{&quot;color&quot;:&quot;#5F8BD9&quot;,&quot;opacity&quot;:1,&quot;type&quot;:&quot;SOLID&quot;},&quot;primaryButtonBackgroundHover&quot;:{&quot;color&quot;:&quot;#5077BB&quot;,&quot;opacity&quot;:1,&quot;type&quot;:&quot;SOLID&quot;},&quot;primaryButtonBorder&quot;:{&quot;color&quot;:&quot;#5F8BD9&quot;,&quot;opacity&quot;:1,&quot;type&quot;:&quot;SOLID&quot;},&quot;primaryButtonBorderHover&quot;:{&quot;color&quot;:&quot;#5077BB&quot;,&quot;opacity&quot;:1,&quot;type&quot;:&quot;SOLID&quot;},&quot;primaryButtonText&quot;:{&quot;color&quot;:&quot;#FFFFFF&quot;,&quot;opacity&quot;:1,&quot;type&quot;:&quot;SOLID&quot;},&quot;primaryButtonTextHover&quot;:{&quot;color&quot;:&quot;#FFFFFF&quot;,&quot;opacity&quot;:1,&quot;type&quot;:&quot;SOLID&quot;}},&quot;enablePlaybackRateControl&quot;:true,&quot;fontFamily&quot;:&quot;Arial&quot;,&quot;version&quot;:&quot;1.0&quot;},&quot;skinMessages&quot;:{&quot;PB_ACCESSIBLE_ARIA_LABEL_BACK_TO_BEGIN&quot;:&quot;Перейти к началу слайда&quot;,&quot;PB_ACCESSIBLE_ARIA_LABEL_BOTTOM_PANEL&quot;:&quot;Нижняя панель&quot;,&quot;PB_ACCESSIBLE_ARIA_LABEL_NAVIGATION_BUTTONS&quot;:&quot;Кнопки навигации&quot;,&quot;PB_ACCESSIBLE_ARIA_LABEL_SETTINGS&quot;:&quot;Настройки доступности&quot;,&quot;PB_ACCESSIBLE_ARIA_LABEL_SLIDE&quot;:&quot;Слайд&quot;,&quot;PB_ACCESSIBLE_ARIA_LABEL_TOP_PANEL&quot;:&quot;Верхняя панель&quot;,&quot;PB_ACCESSIBLE_AUDIO_NARRATION_LABEL&quot;:&quot;Аудиосопровождение&quot;,&quot;PB_ACCESSIBLE_NAVIGATION_NEXT_BUTTON&quot;:&quot;Далее&quot;,&quot;PB_ACCESSIBLE_NAVIGATION_PREV_BUTTON&quot;:&quot;Назад&quot;,&quot;PB_ACCESSIBLE_PLAYER_SCENARIO_NOT_SUPPORTED&quot;:&quot;Диалоговый тренажер не поддерживается в режиме для слабовидящих&quot;,&quot;PB_ACCESSIBLE_SKIN_ENABLE_ACCESSIBILITY_MODE&quot;:&quot;В режим для слабовидящих&quot;,&quot;PB_ACCESSIBLE_SKIN_ENABLE_NORMAL_MODE&quot;:&quot;В режим полного плеера&quot;,&quot;PB_ACCESSIBLE_VIDEO_NARRATION_LABEL&quot;:&quot;Видеосопровождение&quot;,&quot;PB_ACCESSIBLE_WATERMARK_SKIN_CREATED_WITH&quot;:&quot;Создано с помощью демо-версии iSpring&quot;,&quot;PB_BACK_TO_APP_BUTTON_LABEL&quot;:&quot;Назад&quot;,&quot;PB_CONTROL_PANEL_NEXT&quot;:&quot;Далее&quot;,&quot;PB_CONTROL_PANEL_PREV&quot;:&quot;&quot;,&quot;PB_CURRENT_SLIDE_IS_NOT_COMPLETED&quot;:&quot;Чтобы продолжить, просмотрите слайд до конца.&quot;,&quot;PB_DOMAIN_RESTRICTION&quot;:&quot;Автор запретил просмотр презентации на этом домене.&quot;,&quot;PB_ENTER_PASSWORD&quot;:&quot;Введите пароль, чтобы посмотреть эту презентацию.&quot;,&quot;PB_INCORRECT_PASSWORD&quot;:&quot;Неверный пароль&quot;,&quot;PB_INTERACTION_SLIDE_WINDOW_TEXT&quot;:&quot;Чтобы перейти на другой слайд, нужно завершить интерактивность.&quot;,&quot;PB_MESSAGE_BOX_NO&quot;:&quot;Нет&quot;,&quot;PB_MESSAGE_BOX_OK&quot;:&quot;ОК&quot;,&quot;PB_MESSAGE_BOX_YES&quot;:&quot;Да&quot;,&quot;PB_NAVIGATION_IS_RESTRICTED&quot;:&quot;Слайды можно просматривать только по порядку.&quot;,&quot;PB_NAVIGATION_IS_SEQUENTIAL&quot;:&quot;Слайды можно просматривать только по порядку.&quot;,&quot;PB_PLAYBACK_RATE_MENU_CAPTION&quot;:&quot;Скорость&quot;,&quot;PB_PRECEDING_QUIZ_FAILED_WINDOW_TEXT&quot;:&quot;Вы не прошли тест на слайде %SLIDE_INDEX% и не можете перейти к следующим слайдам.&quot;,&quot;PB_PRECEDING_QUIZ_NOT_COMPLETED_WINDOW_TEXT&quot;:&quot;Для перехода на этот слайд нужно завершить тест на слайде %SLIDE_INDEX%.&quot;,&quot;PB_PRECEDING_QUIZ_NOT_PASSED_WINDOW_TEXT&quot;:&quot;Для перехода на этот слайд нужно успешно пройти тест на слайде %SLIDE_INDEX%.&quot;,&quot;PB_PRECEDING_SCENARIO_FAILED_WINDOW_TEXT&quot;:&quot;Вы не прошли диалоговый тренажер на слайде %SLIDE_INDEX% и не можете перейти к следующим слайдам.&quot;,&quot;PB_PRECEDING_SCENARIO_NOT_COMPLETED_WINDOW_TEXT&quot;:&quot;Для перехода на этот слайд нужно завершить диалоговый тренажер на слайде %SLIDE_INDEX%.&quot;,&quot;PB_PRECEDING_SCENARIO_NOT_PASSED_WINDOW_TEXT&quot;:&quot;Для перехода на этот слайд нужно успешно завершить диалоговый тренажер на слайде %SLIDE_INDEX%.&quot;,&quot;PB_QUIZ_SLIDE_WINDOW_TEXT&quot;:&quot;Чтобы перейти на другой слайд, нужно завершить тест.&quot;,&quot;PB_RESTRICTION_MESSAGE_BOX_TITLE&quot;:&quot;Ограничение навигации&quot;,&quot;PB_RESUME_PRESENTATION_WINDOW_TEXT&quot;:&quot;Продолжить просмотр с места, где вы остановились?&quot;,&quot;PB_RESUME_PRESENTATION_WINDOW_TITLE&quot;:&quot;Продолжить презентацию&quot;,&quot;PB_SCENARIO_SLIDE_WINDOW_TEXT&quot;:&quot;Для перехода на этот слайд нужно завершить диалоговый тренажер.&quot;,&quot;PB_SUBTITLES_MENU_CAPTION&quot;:&quot;Субтитры&quot;,&quot;PB_SUBTITLES_OFF&quot;:&quot;Выкл.&quot;,&quot;PB_TIME_RESTRICTION&quot;:&quot;В настоящее время просмотр этой презентации запрещен ее автором.&quot;},&quot;playbackAndNavigationSettings&quot;:{&quot;autoStart&quot;:true,&quot;saveAnimationStates&quot;:true,&quot;loopPresentation&quot;:false,&quot;autoPlayAnimations&quot;:false,&quot;autoPlayAnimationsTime&quot;:1,&quot;navigationType&quot;:&quot;FREE&quot;,&quot;resumeMode&quot;:&quot;PROMPT&quot;,&quot;enableKeyboardNavigation&quot;:true},&quot;keyboardSettings&quot;:&quot;&quot;,&quot;skinVersion&quot;:2,&quot;skinCompatibleVersion&quot;:0,&quot;publishSettings&quot;:{&quot;backgroundColor&quot;:&quot;#DCDEE0&quot;,&quot;playerDimensions&quot;:{&quot;height&quot;:0,&quot;width&quot;:0},&quot;playerModule&quot;:&quot;NoneHtml&quot;,&quot;presentationContent&quot;:{&quot;resources&quot;:{&quot;attachments&quot;:false,&quot;fonts&quot;:[{&quot;charsets&quot;:{&quot;dynamicFormatted&quot;:[&quot;DCT_INTERACTIVITY_TEXT&quot;,&quot;DCT_INTERACTIVITY_SEMIBOLD_TEXT&quot;],&quot;dynamicPlain&quot;:[&quot;DCT_HYPERLINK_TOOLTIP&quot;],&quot;static&quot;:[&quot;Далее&quot;,&quot;0123456789.,x&quot;,&quot;Скорость&quot;,&quot;Да&quot;,&quot;Нет&quot;,&quot;ОК&quot;,&quot;Продолжить просмотр с места, где вы остановились?&quot;,&quot;Чтобы продолжить, просмотрите слайд до конца.&quot;,&quot;Слайды можно просматривать только по порядку.&quot;,&quot;Чтобы перейти на другой слайд, нужно завершить тест.&quot;,&quot;Для перехода на этот слайд нужно успешно пройти тест на слайде %SLIDE_INDEX%.&quot;,&quot;Для перехода на этот слайд нужно завершить тест на слайде %SLIDE_INDEX%.&quot;,&quot;Вы не прошли тест на слайде %SLIDE_INDEX% и не можете перейти к следующим слайдам.&quot;,&quot;Чтобы перейти на другой слайд, нужно завершить интерактивность.&quot;,&quot;Для перехода на этот слайд нужно завершить диалоговый тренажер.&quot;,&quot;Для перехода на этот слайд нужно успешно завершить диалоговый тренажер на слайде %SLIDE_INDEX%.&quot;,&quot;Для перехода на этот слайд нужно завершить диалоговый тренажер на слайде %SLIDE_INDEX%.&quot;,&quot;Вы не прошли диалоговый тренажер на слайде %SLIDE_INDEX% и не можете перейти к следующим слайдам.&quot;,&quot;Введите пароль, чтобы посмотреть эту презентацию.&quot;,&quot;Неверный пароль&quot;,&quot;Автор запретил просмотр презентации на этом домене.&quot;,&quot;В настоящее время просмотр этой презентации запрещен ее автором.&quot;,&quot;Назад&quot;]},&quot;embedName&quot;:&quot;nPFn&quot;,&quot;fontFamily&quot;:&quot;Arial&quot;,&quot;isBold&quot;:false,&quot;isItalic&quot;:false,&quot;isSemibold&quot;:false,&quot;substituteFontFamily&quot;:&quot;Arial&quot;},{&quot;charsets&quot;:{&quot;dynamicFormatted&quot;:[&quot;DCT_INTERACTIVITY_TEXT&quot;,&quot;DCT_INTERACTIVITY_SEMIBOLD_TEXT&quot;],&quot;dynamicPlain&quot;:[&quot;DCT_HYPERLINK_TOOLTIP&quot;],&quot;static&quot;:[&quot;Далее&quot;,&quot;0123456789.,x&quot;,&quot;Скорость&quot;,&quot;Да&quot;,&quot;Нет&quot;,&quot;ОК&quot;,&quot;Продолжить просмотр с места, где вы остановились?&quot;,&quot;Чтобы продолжить, просмотрите слайд до конца.&quot;,&quot;Слайды можно просматривать только по порядку.&quot;,&quot;Чтобы перейти на другой слайд, нужно завершить тест.&quot;,&quot;Для перехода на этот слайд нужно успешно пройти тест на слайде %SLIDE_INDEX%.&quot;,&quot;Для перехода на этот слайд нужно завершить тест на слайде %SLIDE_INDEX%.&quot;,&quot;Вы не прошли тест на слайде %SLIDE_INDEX% и не можете перейти к следующим слайдам.&quot;,&quot;Чтобы перейти на другой слайд, нужно завершить интерактивность.&quot;,&quot;Для перехода на этот слайд нужно завершить диалоговый тренажер.&quot;,&quot;Для перехода на этот слайд нужно успешно завершить диалоговый тренажер на слайде %SLIDE_INDEX%.&quot;,&quot;Для перехода на этот слайд нужно завершить диалоговый тренажер на слайде %SLIDE_INDEX%.&quot;,&quot;Вы не прошли диалоговый тренажер на слайде %SLIDE_INDEX% и не можете перейти к следующим слайдам.&quot;,&quot;Введите пароль, чтобы посмотреть эту презентацию.&quot;,&quot;Неверный пароль&quot;,&quot;Автор запретил просмотр презентации на этом домене.&quot;,&quot;В настоящее время просмотр этой презентации запрещен ее автором.&quot;,&quot;Назад&quot;]},&quot;embedName&quot;:&quot;nPFnb&quot;,&quot;fontFamily&quot;:&quot;Arial&quot;,&quot;isBold&quot;:true,&quot;isItalic&quot;:false,&quot;isSemibold&quot;:false,&quot;substituteFontFamily&quot;:&quot;Arial&quot;},{&quot;charsets&quot;:{&quot;dynamicFormatted&quot;:[&quot;DCT_INTERACTIVITY_TEXT&quot;,&quot;DCT_INTERACTIVITY_SEMIBOLD_TEXT&quot;],&quot;dynamicPlain&quot;:[&quot;DCT_HYPERLINK_TOOLTIP&quot;],&quot;static&quot;:[&quot;Далее&quot;,&quot;0123456789.,x&quot;,&quot;Скорость&quot;,&quot;Да&quot;,&quot;Нет&quot;,&quot;ОК&quot;,&quot;Продолжить просмотр с места, где вы остановились?&quot;,&quot;Чтобы продолжить, просмотрите слайд до конца.&quot;,&quot;Слайды можно просматривать только по порядку.&quot;,&quot;Чтобы перейти на другой слайд, нужно завершить тест.&quot;,&quot;Для перехода на этот слайд нужно успешно пройти тест на слайде %SLIDE_INDEX%.&quot;,&quot;Для перехода на этот слайд нужно завершить тест на слайде %SLIDE_INDEX%.&quot;,&quot;Вы не прошли тест на слайде %SLIDE_INDEX% и не можете перейти к следующим слайдам.&quot;,&quot;Чтобы перейти на другой слайд, нужно завершить интерактивность.&quot;,&quot;Для перехода на этот слайд нужно завершить диалоговый тренажер.&quot;,&quot;Для перехода на этот слайд нужно успешно завершить диалоговый тренажер на слайде %SLIDE_INDEX%.&quot;,&quot;Для перехода на этот слайд нужно завершить диалоговый тренажер на слайде %SLIDE_INDEX%.&quot;,&quot;Вы не прошли диалоговый тренажер на слайде %SLIDE_INDEX% и не можете перейти к следующим слайдам.&quot;,&quot;Введите пароль, чтобы посмотреть эту презентацию.&quot;,&quot;Неверный пароль&quot;,&quot;Автор запретил просмотр презентации на этом домене.&quot;,&quot;В настоящее время просмотр этой презентации запрещен ее автором.&quot;,&quot;Назад&quot;]},&quot;embedName&quot;:&quot;nPFni&quot;,&quot;fontFamily&quot;:&quot;Arial&quot;,&quot;isBold&quot;:false,&quot;isItalic&quot;:true,&quot;isSemibold&quot;:false,&quot;substituteFontFamily&quot;:&quot;Arial&quot;},{&quot;charsets&quot;:{&quot;dynamicFormatted&quot;:[&quot;DCT_INTERACTIVITY_TEXT&quot;,&quot;DCT_INTERACTIVITY_SEMIBOLD_TEXT&quot;],&quot;dynamicPlain&quot;:[&quot;DCT_HYPERLINK_TOOLTIP&quot;],&quot;static&quot;:[&quot;Далее&quot;,&quot;0123456789.,x&quot;,&quot;Скорость&quot;,&quot;Да&quot;,&quot;Нет&quot;,&quot;ОК&quot;,&quot;Продолжить просмотр с места, где вы остановились?&quot;,&quot;Чтобы продолжить, просмотрите слайд до конца.&quot;,&quot;Слайды можно просматривать только по порядку.&quot;,&quot;Чтобы перейти на другой слайд, нужно завершить тест.&quot;,&quot;Для перехода на этот слайд нужно успешно пройти тест на слайде %SLIDE_INDEX%.&quot;,&quot;Для перехода на этот слайд нужно завершить тест на слайде %SLIDE_INDEX%.&quot;,&quot;Вы не прошли тест на слайде %SLIDE_INDEX% и не можете перейти к следующим слайдам.&quot;,&quot;Чтобы перейти на другой слайд, нужно завершить интерактивность.&quot;,&quot;Для перехода на этот слайд нужно завершить диалоговый тренажер.&quot;,&quot;Для перехода на этот слайд нужно успешно завершить диалоговый тренажер на слайде %SLIDE_INDEX%.&quot;,&quot;Для перехода на этот слайд нужно завершить диалоговый тренажер на слайде %SLIDE_INDEX%.&quot;,&quot;Вы не прошли диалоговый тренажер на слайде %SLIDE_INDEX% и не можете перейти к следующим слайдам.&quot;,&quot;Введите пароль, чтобы посмотреть эту презентацию.&quot;,&quot;Неверный пароль&quot;,&quot;Автор запретил просмотр презентации на этом домене.&quot;,&quot;В настоящее время просмотр этой презентации запрещен ее автором.&quot;,&quot;Назад&quot;]},&quot;embedName&quot;:&quot;nPFnbi&quot;,&quot;fontFamily&quot;:&quot;Arial&quot;,&quot;isBold&quot;:true,&quot;isItalic&quot;:true,&quot;isSemibold&quot;:false,&quot;substituteFontFamily&quot;:&quot;Arial&quot;},{&quot;charsets&quot;:{&quot;dynamicFormatted&quot;:[&quot;DCT_INTERACTIVITY_TEXT&quot;,&quot;DCT_INTERACTIVITY_SEMIBOLD_TEXT&quot;],&quot;dynamicPlain&quot;:[&quot;DCT_HYPERLINK_TOOLTIP&quot;],&quot;static&quot;:[&quot;Далее&quot;,&quot;0123456789.,x&quot;,&quot;Скорость&quot;,&quot;Да&quot;,&quot;Нет&quot;,&quot;ОК&quot;,&quot;Продолжить просмотр с места, где вы остановились?&quot;,&quot;Чтобы продолжить, просмотрите слайд до конца.&quot;,&quot;Слайды можно просматривать только по порядку.&quot;,&quot;Чтобы перейти на другой слайд, нужно завершить тест.&quot;,&quot;Для перехода на этот слайд нужно успешно пройти тест на слайде %SLIDE_INDEX%.&quot;,&quot;Для перехода на этот слайд нужно завершить тест на слайде %SLIDE_INDEX%.&quot;,&quot;Вы не прошли тест на слайде %SLIDE_INDEX% и не можете перейти к следующим слайдам.&quot;,&quot;Чтобы перейти на другой слайд, нужно завершить интерактивность.&quot;,&quot;Для перехода на этот слайд нужно завершить диалоговый тренажер.&quot;,&quot;Для перехода на этот слайд нужно успешно завершить диалоговый тренажер на слайде %SLIDE_INDEX%.&quot;,&quot;Для перехода на этот слайд нужно завершить диалоговый тренажер на слайде %SLIDE_INDEX%.&quot;,&quot;Вы не прошли диалоговый тренажер на слайде %SLIDE_INDEX% и не можете перейти к следующим слайдам.&quot;,&quot;Введите пароль, чтобы посмотреть эту презентацию.&quot;,&quot;Неверный пароль&quot;,&quot;Автор запретил просмотр презентации на этом домене.&quot;,&quot;В настоящее время просмотр этой презентации запрещен ее автором.&quot;,&quot;Назад&quot;]},&quot;embedName&quot;:&quot;nPFnsb&quot;,&quot;fontFamily&quot;:&quot;Arial&quot;,&quot;isBold&quot;:false,&quot;isItalic&quot;:false,&quot;isSemibold&quot;:true,&quot;substituteFontFamily&quot;:&quot;Arial&quot;},{&quot;charsets&quot;:{&quot;dynamicFormatted&quot;:[&quot;DCT_INTERACTIVITY_TEXT&quot;,&quot;DCT_INTERACTIVITY_SEMIBOLD_TEXT&quot;],&quot;dynamicPlain&quot;:[&quot;DCT_HYPERLINK_TOOLTIP&quot;],&quot;static&quot;:[&quot;Далее&quot;,&quot;0123456789.,x&quot;,&quot;Скорость&quot;,&quot;Да&quot;,&quot;Нет&quot;,&quot;ОК&quot;,&quot;Продолжить просмотр с места, где вы остановились?&quot;,&quot;Чтобы продолжить, просмотрите слайд до конца.&quot;,&quot;Слайды можно просматривать только по порядку.&quot;,&quot;Чтобы перейти на другой слайд, нужно завершить тест.&quot;,&quot;Для перехода на этот слайд нужно успешно пройти тест на слайде %SLIDE_INDEX%.&quot;,&quot;Для перехода на этот слайд нужно завершить тест на слайде %SLIDE_INDEX%.&quot;,&quot;Вы не прошли тест на слайде %SLIDE_INDEX% и не можете перейти к следующим слайдам.&quot;,&quot;Чтобы перейти на другой слайд, нужно завершить интерактивность.&quot;,&quot;Для перехода на этот слайд нужно завершить диалоговый тренажер.&quot;,&quot;Для перехода на этот слайд нужно успешно завершить диалоговый тренажер на слайде %SLIDE_INDEX%.&quot;,&quot;Для перехода на этот слайд нужно завершить диалоговый тренажер на слайде %SLIDE_INDEX%.&quot;,&quot;Вы не прошли диалоговый тренажер на слайде %SLIDE_INDEX% и не можете перейти к следующим слайдам.&quot;,&quot;Введите пароль, чтобы посмотреть эту презентацию.&quot;,&quot;Неверный пароль&quot;,&quot;Автор запретил просмотр презентации на этом домене.&quot;,&quot;В настоящее время просмотр этой презентации запрещен ее автором.&quot;,&quot;Назад&quot;]},&quot;embedName&quot;:&quot;nPFnsbi&quot;,&quot;fontFamily&quot;:&quot;Arial&quot;,&quot;isBold&quot;:false,&quot;isItalic&quot;:true,&quot;isSemibold&quot;:true,&quot;substituteFontFamily&quot;:&quot;Arial&quot;}],&quot;interactivity&quot;:{&quot;fullSupport&quot;:true}}}},&quot;ceipData&quot;:{&quot;playerMessages&quot;:&quot;builtin.ru&quot;,&quot;playerNavigationAcceleration&quot;:true,&quot;playerNavigationAutoStart&quot;:true,&quot;playerNavigationEnableKeyboardNavigation&quot;:true,&quot;playerNavigationOnRestart&quot;:&quot;prompt&quot;,&quot;playerNavigationSaveAnimationStates&quot;:true,&quot;playerNavigationType&quot;:&quot;free&quot;,&quot;playerTheme&quot;:&quot;builtin.lightBlue&quot;,&quot;playerThemeBorderRadius&quot;:10,&quot;playerThemeColorScheme&quot;:&quot;builtin.lightBlue&quot;,&quot;playerThemeFont&quot;:&quot;Arial&quot;}}}"/>
  <p:tag name="ISPRING-SUITE_ISPRING_CURRENT_PLAYER_ID" val="none"/>
  <p:tag name="ISPRING_PRESENTATION_COURSE_TITLE" val="11Чиллеры Введение"/>
  <p:tag name="ISPRING_ULTRA_SCORM_COURCE_TITLE" val="Чиллеры Введение"/>
  <p:tag name="ISPRINGONLINEFOLDERID" val="c271629a-bc21-11ee-9c8b-02d8bd8a5d05"/>
  <p:tag name="ISPRINGONLINEFOLDERPATH" val="Учебные материалы/Холодильное оборудование/Чиллеры"/>
  <p:tag name="ISPRING_PUBLISH_SETTINGS" val="{&quot;commonSettings&quot;:{&quot;webSettings&quot;:{&quot;useMobileViewer&quot;:&quot;T_FALSE&quot;},&quot;lmsSettings&quot;:{&quot;useMobileViewer&quot;:&quot;T_FALSE&quot;},&quot;cloudSettings&quot;:{&quot;useMobileViewer&quot;:&quot;T_FALSE&quot;},&quot;ispringLmsSettings&quot;:{&quot;useMobileViewer&quot;:&quot;T_FALSE&quot;},&quot;playerId&quot;:&quot;none&quot;,&quot;studioSettings&quot;:{&quot;useMobileViewer&quot;:&quot;T_FALSE&quot;}},&quot;advancedSettings&quot;:{&quot;enableTextAllocation&quot;:&quot;T_TRUE&quot;,&quot;viewingFromLocalDrive&quot;:&quot;T_TRUE&quot;,&quot;contentScale&quot;:75,&quot;contentScaleMode&quot;:&quot;FIT_TO_WINDOW&quot;},&quot;accessibilitySettings&quot;:{&quot;enabled&quot;:&quot;T_FALSE&quot;},&quot;compressionSettings&quot;:{&quot;imageSettings&quot;:{&quot;jpegQuality&quot;:100,&quot;optimizeImageForResolution&quot;:&quot;T_FALSE&quot;},&quot;audioQuality&quot;:100,&quot;videoQuality&quot;:100},&quot;protectionSettings&quot;:{&quot;watermarkEnabled&quot;:&quot;T_FALSE&quot;,&quot;watermarkPosition&quot;:&quot;MIDDLE_CENTER&quot;,&quot;openWatermarkUrl&quot;:&quot;T_FALSE&quot;,&quot;openWatermarkWebPageInNewWindow&quot;:&quot;T_FALSE&quot;,&quot;displayAfterEnabled&quot;:&quot;T_FALSE&quot;,&quot;displayUntilEnabled&quot;:&quot;T_FALSE&quot;,&quot;domainRestrictionEnabled&quot;:&quot;T_FALSE&quot;,&quot;enablePassword&quot;:&quot;T_FALSE&quot;},&quot;videoSettings&quot;:{&quot;videoCompressionSettings&quot;:{&quot;audioQuality&quot;:70,&quot;videoQuality&quot;:75},&quot;secondsOnEachSlide&quot;:5,&quot;hostingSettings&quot;:{}},&quot;ispringOnlineSettings&quot;:{&quot;onlineDestinationPath&quot;:&quot;Учебные материалы/Холодильное оборудование/Чиллеры&quot;,&quot;onlineDestinationFolderId&quot;:&quot;c271629a-bc21-11ee-9c8b-02d8bd8a5d05&quot;,&quot;onlineDestinationUrl&quot;:&quot;https://learn.tehnogr.ru&quot;},&quot;cloudSettings&quot;:{&quot;onlineDestinationFolderId&quot;:&quot;1&quot;},&quot;publishDestination&quot;:&quot;ISPRING_LMS&quot;,&quot;wordSettings&quot;:{&quot;printCopies&quot;:1},&quot;studioSettings&quot;:{&quot;onlineDestinationFolderId&quot;:&quot;0&quot;,&quot;uploadSources&quot;:true}}"/>
  <p:tag name="ISPRING_PRESENTATION_TITLE" val="Чиллеры Введение"/>
  <p:tag name="ISPRING_SCORM_ENDPOINT" val="&lt;endpoint&gt;&lt;enable&gt;0&lt;/enable&gt;&lt;lrs&gt;https://&lt;/lrs&gt;&lt;auth&gt;0&lt;/auth&gt;&lt;login&gt;&lt;/login&gt;&lt;password&gt;&lt;/password&gt;&lt;key&gt;&lt;/key&gt;&lt;name&gt;&lt;/name&gt;&lt;email&gt;&lt;/email&gt;&lt;/endpoint&gt;&#10;"/>
  <p:tag name="ISPRING_SCORM_RATE_QUIZZES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54C16B49-489F-4F5A-9CF4-2CF1BC7F11FB}:256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666E42A-4319-4FA3-B690-92B6DC7EB824}:257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  <p:tag name="GENSWF_SLIDE_UID" val="{0790FDCE-5D03-41F5-9AEE-F23B5BE27A7D}:152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FEDF1C9-5D90-4F25-9217-5C51A3C2AC50}:258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BF33D473-5071-4F62-BC94-2B4FB2A0B299}:259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BA416DCD-F85C-4714-BBE4-593493ABF159}:260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00757247-4141-4F30-81C2-1589EE268780}:261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B43FAFC2-6193-4072-AEE7-656C31EDD935}:262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922059B-CBC4-4920-9370-75BE136A6497}:1522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727F067-0694-467A-AC3C-A68A812B97D8}:1512"/>
  <p:tag name="GENSWF_ADVANCE_TIME" val="5.000"/>
  <p:tag name="ISPRING_CUSTOM_TIMING_USED" val="1"/>
  <p:tag name="ISPRING_SLIDE_ID_2" val="{E484D61B-37C9-47F2-8C3D-76BB33107FD9}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E806575C-99E1-4938-A183-7BE059D5B097}:1511"/>
  <p:tag name="GENSWF_ADVANCE_TIME" val="5.000"/>
  <p:tag name="ISPRING_CUSTOM_TIMING_USED" val="1"/>
  <p:tag name="ISPRING_SLIDE_ID_2" val="{8D44AE81-4B49-48D5-8860-609A6ACE946A}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7EB35A32-1183-4F76-9207-EB77CEA54D73}:1523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d6vCVEbYElPC9LjlXWRsnA&quot;,&quot;gi&quot;:&quot;1VL0m8RcGQyUsvOj5I5ZkQ&quot;,&quot;ti&quot;:&quot;ui_elements&quot;,&quot;vs&quot;:{&quot;f&quot;:[],&quot;i&quot;:{&quot;d&quot;:&quot;d6vCVEbYElPC9LjlXWRsnA&quot;,&quot;p&quot;:true}},&quot;at&quot;:&quot;DEFAULT&quot;}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NDENT_LEVEL" val="0"/>
  <p:tag name="GENSWF_SLIDE_UID" val="{CBEC98AA-E594-4643-B2AF-5B7602FB2801}:1521"/>
  <p:tag name="ISPRING_SLIDE_BRANCHING_PROPERTIES" val="&lt;BranchingProperties&gt;&lt;nextAction&gt;&lt;action&gt;0&lt;/action&gt;&lt;/nextAction&gt;&lt;prevAction&gt;&lt;action&gt;0&lt;/action&gt;&lt;/prevAction&gt;&lt;lock&gt;1&lt;/lock&gt;&lt;/BranchingProperties&gt;&#10;"/>
  <p:tag name="ISPRING_SLIDE_ID_2" val="{C03FF9C9-61BA-4484-B7FB-03697A2C84DE}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11342</TotalTime>
  <Words>254</Words>
  <Application>Microsoft Office PowerPoint</Application>
  <PresentationFormat>Широкоэкранный</PresentationFormat>
  <Paragraphs>48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Open Sans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Чиллеры Введение</dc:title>
  <dc:creator>Прядченко Сергей</dc:creator>
  <cp:lastModifiedBy>Прядченко Сергей</cp:lastModifiedBy>
  <cp:revision>138</cp:revision>
  <dcterms:created xsi:type="dcterms:W3CDTF">2023-10-13T12:37:04Z</dcterms:created>
  <dcterms:modified xsi:type="dcterms:W3CDTF">2024-02-08T11:47:39Z</dcterms:modified>
</cp:coreProperties>
</file>