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90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5731" y="2529335"/>
            <a:ext cx="11686783" cy="1088292"/>
          </a:xfrm>
        </p:spPr>
        <p:txBody>
          <a:bodyPr anchor="t">
            <a:normAutofit fontScale="90000"/>
          </a:bodyPr>
          <a:lstStyle/>
          <a:p>
            <a:r>
              <a:rPr lang="ru-RU" dirty="0" smtClean="0"/>
              <a:t>Архитектура персонального компьютера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77204" y="5777631"/>
            <a:ext cx="4985359" cy="911268"/>
          </a:xfrm>
        </p:spPr>
        <p:txBody>
          <a:bodyPr/>
          <a:lstStyle/>
          <a:p>
            <a:r>
              <a:rPr lang="ru-RU" dirty="0" smtClean="0"/>
              <a:t>Выполнил: Зворыгин А., 10А класс.</a:t>
            </a:r>
          </a:p>
          <a:p>
            <a:r>
              <a:rPr lang="ru-RU" dirty="0" smtClean="0"/>
              <a:t>Томск, 2018 г.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79320" y="0"/>
            <a:ext cx="3419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МАОУ СОШ №40 г. Томска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433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1370" y="0"/>
            <a:ext cx="2466083" cy="455112"/>
          </a:xfrm>
        </p:spPr>
        <p:txBody>
          <a:bodyPr>
            <a:noAutofit/>
          </a:bodyPr>
          <a:lstStyle/>
          <a:p>
            <a:r>
              <a:rPr lang="ru-RU" sz="2400" cap="none" dirty="0" smtClean="0"/>
              <a:t>Содержание:</a:t>
            </a:r>
            <a:endParaRPr lang="ru-RU" sz="2400" cap="none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468" y="455113"/>
            <a:ext cx="11699310" cy="6208734"/>
          </a:xfrm>
        </p:spPr>
        <p:txBody>
          <a:bodyPr anchor="t"/>
          <a:lstStyle/>
          <a:p>
            <a:pPr marL="0" indent="0">
              <a:lnSpc>
                <a:spcPct val="75000"/>
              </a:lnSpc>
              <a:buNone/>
            </a:pPr>
            <a:r>
              <a:rPr lang="ru-RU" dirty="0" smtClean="0"/>
              <a:t>1.1</a:t>
            </a:r>
            <a:r>
              <a:rPr lang="ru-RU" dirty="0" smtClean="0"/>
              <a:t>. Магистрально-модульный принцип построения </a:t>
            </a:r>
            <a:r>
              <a:rPr lang="ru-RU" dirty="0" smtClean="0"/>
              <a:t>компьютера</a:t>
            </a:r>
            <a:r>
              <a:rPr lang="ru-RU" dirty="0"/>
              <a:t>.</a:t>
            </a:r>
            <a:endParaRPr lang="ru-RU" dirty="0" smtClean="0"/>
          </a:p>
          <a:p>
            <a:pPr marL="0" indent="0">
              <a:lnSpc>
                <a:spcPct val="75000"/>
              </a:lnSpc>
              <a:buNone/>
            </a:pPr>
            <a:r>
              <a:rPr lang="ru-RU" dirty="0"/>
              <a:t>1</a:t>
            </a:r>
            <a:r>
              <a:rPr lang="ru-RU" dirty="0" smtClean="0"/>
              <a:t>.2</a:t>
            </a:r>
            <a:r>
              <a:rPr lang="ru-RU" dirty="0" smtClean="0"/>
              <a:t>. Основные элементы ПК</a:t>
            </a:r>
            <a:r>
              <a:rPr lang="ru-RU" dirty="0" smtClean="0"/>
              <a:t>.</a:t>
            </a:r>
          </a:p>
          <a:p>
            <a:pPr marL="0" indent="0">
              <a:lnSpc>
                <a:spcPct val="75000"/>
              </a:lnSpc>
              <a:buNone/>
            </a:pPr>
            <a:r>
              <a:rPr lang="ru-RU" dirty="0" smtClean="0"/>
              <a:t>1</a:t>
            </a:r>
            <a:r>
              <a:rPr lang="ru-RU" dirty="0" smtClean="0"/>
              <a:t>.2.1. </a:t>
            </a:r>
            <a:r>
              <a:rPr lang="ru-RU" dirty="0" smtClean="0"/>
              <a:t>Центральный процессор.</a:t>
            </a:r>
          </a:p>
          <a:p>
            <a:pPr marL="0" indent="0">
              <a:lnSpc>
                <a:spcPct val="75000"/>
              </a:lnSpc>
              <a:buNone/>
            </a:pPr>
            <a:r>
              <a:rPr lang="ru-RU" dirty="0" smtClean="0"/>
              <a:t>1</a:t>
            </a:r>
            <a:r>
              <a:rPr lang="ru-RU" dirty="0" smtClean="0"/>
              <a:t>.2.2. </a:t>
            </a:r>
            <a:r>
              <a:rPr lang="ru-RU" dirty="0" smtClean="0"/>
              <a:t>Оперативное запоминающее устройство.</a:t>
            </a:r>
          </a:p>
          <a:p>
            <a:pPr marL="0" indent="0">
              <a:lnSpc>
                <a:spcPct val="75000"/>
              </a:lnSpc>
              <a:buNone/>
            </a:pPr>
            <a:r>
              <a:rPr lang="ru-RU" dirty="0" smtClean="0"/>
              <a:t>1</a:t>
            </a:r>
            <a:r>
              <a:rPr lang="ru-RU" dirty="0" smtClean="0"/>
              <a:t>.2.3. Устройства ввода.</a:t>
            </a:r>
          </a:p>
          <a:p>
            <a:pPr marL="0" indent="0">
              <a:lnSpc>
                <a:spcPct val="75000"/>
              </a:lnSpc>
              <a:buNone/>
            </a:pPr>
            <a:r>
              <a:rPr lang="ru-RU" dirty="0" smtClean="0"/>
              <a:t>1.2.4. Устройства вывода.</a:t>
            </a:r>
          </a:p>
          <a:p>
            <a:pPr marL="0" indent="0">
              <a:lnSpc>
                <a:spcPct val="75000"/>
              </a:lnSpc>
              <a:buNone/>
            </a:pPr>
            <a:r>
              <a:rPr lang="ru-RU" dirty="0" smtClean="0"/>
              <a:t>1.2.5. Долговременная память.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82343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76614"/>
          </a:xfrm>
        </p:spPr>
        <p:txBody>
          <a:bodyPr anchor="t">
            <a:normAutofit/>
          </a:bodyPr>
          <a:lstStyle/>
          <a:p>
            <a:pPr algn="ctr"/>
            <a:r>
              <a:rPr lang="ru-RU" sz="3000" cap="none" dirty="0" smtClean="0"/>
              <a:t>Магистрально-модульный принцип построения компьютера.</a:t>
            </a:r>
            <a:endParaRPr lang="ru-RU" sz="3000" cap="none" dirty="0"/>
          </a:p>
        </p:txBody>
      </p:sp>
      <p:sp>
        <p:nvSpPr>
          <p:cNvPr id="4" name="TextBox 3"/>
          <p:cNvSpPr txBox="1"/>
          <p:nvPr/>
        </p:nvSpPr>
        <p:spPr>
          <a:xfrm>
            <a:off x="0" y="538619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 основу архитектуры современных персональных компьютеров положен </a:t>
            </a:r>
            <a:r>
              <a:rPr lang="ru-RU" i="1" dirty="0" smtClean="0"/>
              <a:t>магистрально-модульный принцип</a:t>
            </a:r>
            <a:r>
              <a:rPr lang="ru-RU" dirty="0" smtClean="0"/>
              <a:t>. Этот принцип предусматривает построение компьютера из функциональных блоков, взаимодействующих посредством общего канала </a:t>
            </a:r>
            <a:r>
              <a:rPr lang="ru-RU" i="1" dirty="0" smtClean="0"/>
              <a:t>– шины</a:t>
            </a:r>
            <a:r>
              <a:rPr lang="ru-RU" dirty="0" smtClean="0"/>
              <a:t>. В сочетании с </a:t>
            </a:r>
            <a:r>
              <a:rPr lang="ru-RU" i="1" dirty="0" smtClean="0"/>
              <a:t>открытой архитектурой </a:t>
            </a:r>
            <a:r>
              <a:rPr lang="ru-RU" dirty="0" smtClean="0"/>
              <a:t>это позволяет пользователю </a:t>
            </a:r>
            <a:r>
              <a:rPr lang="ru-RU" i="1" dirty="0" smtClean="0"/>
              <a:t>собирать компьютер нужной конфигурации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903956"/>
            <a:ext cx="5924811" cy="230832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/>
            <a:r>
              <a:rPr lang="ru-RU" b="1" dirty="0" smtClean="0"/>
              <a:t>Магистраль</a:t>
            </a:r>
            <a:r>
              <a:rPr lang="ru-RU" dirty="0" smtClean="0"/>
              <a:t> включает в себя три многоразрядные шины: шину данных, шину адреса и шину управления, представляющие собой </a:t>
            </a:r>
            <a:r>
              <a:rPr lang="ru-RU" dirty="0" err="1" smtClean="0"/>
              <a:t>многопроводные</a:t>
            </a:r>
            <a:r>
              <a:rPr lang="ru-RU" dirty="0" smtClean="0"/>
              <a:t> линии</a:t>
            </a:r>
            <a:r>
              <a:rPr lang="en-US" dirty="0" smtClean="0"/>
              <a:t>. </a:t>
            </a:r>
            <a:r>
              <a:rPr lang="ru-RU" dirty="0" smtClean="0"/>
              <a:t>К магистрали подключаются центральный процессор, оперативное запоминающее устройство, периферийные устройства ввода и вывода, а также хранения информации.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025019" y="1903956"/>
            <a:ext cx="61669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Шина данных предназначена для передачи данных;</a:t>
            </a:r>
          </a:p>
          <a:p>
            <a:pPr algn="just"/>
            <a:r>
              <a:rPr lang="ru-RU" dirty="0" smtClean="0"/>
              <a:t>Шина адреса используется для указания физического адреса нужного блока оперативной памяти;</a:t>
            </a:r>
            <a:endParaRPr lang="en-US" dirty="0" smtClean="0"/>
          </a:p>
          <a:p>
            <a:pPr algn="just"/>
            <a:r>
              <a:rPr lang="ru-RU" dirty="0" smtClean="0"/>
              <a:t>Шина управления используется для передачи сигналов, определяющих характер обмена информацией </a:t>
            </a:r>
            <a:r>
              <a:rPr lang="ru-RU" smtClean="0"/>
              <a:t>по магистрали.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960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455112"/>
          </a:xfrm>
        </p:spPr>
        <p:txBody>
          <a:bodyPr>
            <a:noAutofit/>
          </a:bodyPr>
          <a:lstStyle/>
          <a:p>
            <a:pPr algn="ctr"/>
            <a:r>
              <a:rPr lang="ru-RU" sz="2400" cap="none" dirty="0" smtClean="0"/>
              <a:t>Использовавшиеся источники информации:</a:t>
            </a:r>
            <a:endParaRPr lang="ru-RU" sz="2400" cap="none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468" y="455113"/>
            <a:ext cx="11699310" cy="6208734"/>
          </a:xfrm>
        </p:spPr>
        <p:txBody>
          <a:bodyPr anchor="t"/>
          <a:lstStyle/>
          <a:p>
            <a:pPr marL="0" indent="0">
              <a:lnSpc>
                <a:spcPct val="75000"/>
              </a:lnSpc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538755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Сетчатая</Template>
  <TotalTime>53</TotalTime>
  <Words>188</Words>
  <Application>Microsoft Office PowerPoint</Application>
  <PresentationFormat>Широкоэкранный</PresentationFormat>
  <Paragraphs>19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Сетка</vt:lpstr>
      <vt:lpstr>Архитектура персонального компьютера</vt:lpstr>
      <vt:lpstr>Содержание:</vt:lpstr>
      <vt:lpstr>Магистрально-модульный принцип построения компьютера.</vt:lpstr>
      <vt:lpstr>Использовавшиеся источники информации: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Архитектура персонального компьютера</dc:title>
  <dc:creator>user_8</dc:creator>
  <cp:lastModifiedBy>user_6</cp:lastModifiedBy>
  <cp:revision>8</cp:revision>
  <dcterms:created xsi:type="dcterms:W3CDTF">2018-09-11T04:00:21Z</dcterms:created>
  <dcterms:modified xsi:type="dcterms:W3CDTF">2018-09-13T04:32:14Z</dcterms:modified>
</cp:coreProperties>
</file>