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075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939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340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712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990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374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137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215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780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491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553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00054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9327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3046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9678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5377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929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1.pn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9/11/2025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8507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EE7829-EA8B-C56A-EBD6-5C85A1EDFA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E206C89-D2D5-421C-AABA-E91D9708E5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691175"/>
      </p:ext>
    </p:extLst>
  </p:cSld>
  <p:clrMapOvr>
    <a:masterClrMapping/>
  </p:clrMapOvr>
</p:sld>
</file>

<file path=ppt/theme/theme1.xml><?xml version="1.0" encoding="utf-8"?>
<a:theme xmlns:a="http://schemas.openxmlformats.org/drawingml/2006/main" name="TM04033917[[fn=Berlin]]_novariants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04033917[[fn=Berlin]]_novariants" id="{309C13C0-3BE0-4E8F-8916-1D5516B3B5DD}" vid="{18E1BE87-7240-45DF-8788-3CAEB7F17AB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1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TM04033917[[fn=Berlin]]_novariants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Евгений Леонтьев</dc:creator>
  <cp:lastModifiedBy>Евгений Леонтьев</cp:lastModifiedBy>
  <cp:revision>1</cp:revision>
  <dcterms:created xsi:type="dcterms:W3CDTF">2025-09-11T07:34:44Z</dcterms:created>
  <dcterms:modified xsi:type="dcterms:W3CDTF">2025-09-11T07:38:52Z</dcterms:modified>
</cp:coreProperties>
</file>